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8" r:id="rId4"/>
    <p:sldId id="266" r:id="rId5"/>
    <p:sldId id="274" r:id="rId6"/>
    <p:sldId id="275" r:id="rId7"/>
    <p:sldId id="267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ishani Pandey" initials="AP" lastIdx="1" clrIdx="0">
    <p:extLst>
      <p:ext uri="{19B8F6BF-5375-455C-9EA6-DF929625EA0E}">
        <p15:presenceInfo xmlns:p15="http://schemas.microsoft.com/office/powerpoint/2012/main" userId="58fd3e059fd1ca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58" d="100"/>
          <a:sy n="58" d="100"/>
        </p:scale>
        <p:origin x="55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03T12:56:34.038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5D2FD-3D0C-405E-9ECD-885E08487DDD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7DE0DBA-3DFA-4E67-86F9-F0AC9F74421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63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5D2FD-3D0C-405E-9ECD-885E08487DDD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BA-3DFA-4E67-86F9-F0AC9F74421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4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5D2FD-3D0C-405E-9ECD-885E08487DDD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BA-3DFA-4E67-86F9-F0AC9F74421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77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5D2FD-3D0C-405E-9ECD-885E08487DDD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BA-3DFA-4E67-86F9-F0AC9F74421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5D2FD-3D0C-405E-9ECD-885E08487DDD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BA-3DFA-4E67-86F9-F0AC9F74421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5D2FD-3D0C-405E-9ECD-885E08487DDD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BA-3DFA-4E67-86F9-F0AC9F74421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78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5D2FD-3D0C-405E-9ECD-885E08487DDD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BA-3DFA-4E67-86F9-F0AC9F74421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76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5D2FD-3D0C-405E-9ECD-885E08487DDD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BA-3DFA-4E67-86F9-F0AC9F74421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89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5D2FD-3D0C-405E-9ECD-885E08487DDD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BA-3DFA-4E67-86F9-F0AC9F744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80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5D2FD-3D0C-405E-9ECD-885E08487DDD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BA-3DFA-4E67-86F9-F0AC9F74421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23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FD5D2FD-3D0C-405E-9ECD-885E08487DDD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BA-3DFA-4E67-86F9-F0AC9F74421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28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5D2FD-3D0C-405E-9ECD-885E08487DDD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7DE0DBA-3DFA-4E67-86F9-F0AC9F74421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23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677AF-5D7E-4D0C-9745-5A0FDA5B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u="sng" dirty="0"/>
              <a:t>Workflow:-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0DEB5A-C6E5-43C6-BE18-B80D8B207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55" y="2214101"/>
            <a:ext cx="4420925" cy="3619449"/>
          </a:xfrm>
        </p:spPr>
      </p:pic>
    </p:spTree>
    <p:extLst>
      <p:ext uri="{BB962C8B-B14F-4D97-AF65-F5344CB8AC3E}">
        <p14:creationId xmlns:p14="http://schemas.microsoft.com/office/powerpoint/2010/main" val="292811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71850-0F90-4935-B1F2-CC08C6C3B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u="sng" dirty="0"/>
              <a:t>Pseudo Code :- 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F7A6CE46-8D7C-40B4-8983-57C53EF17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46" y="1801163"/>
            <a:ext cx="6579311" cy="1557087"/>
          </a:xfr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4F3F11C-5A0F-4C14-8F33-F5DDC4FC4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46" y="3577240"/>
            <a:ext cx="2743091" cy="241392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78AE78-80BF-43F2-94E6-76245E4F66EC}"/>
              </a:ext>
            </a:extLst>
          </p:cNvPr>
          <p:cNvSpPr txBox="1"/>
          <p:nvPr/>
        </p:nvSpPr>
        <p:spPr>
          <a:xfrm>
            <a:off x="4572000" y="4731026"/>
            <a:ext cx="452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 OF ABOVE ENCODING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0112C8-D64D-4F44-A4D2-B7F305140B12}"/>
              </a:ext>
            </a:extLst>
          </p:cNvPr>
          <p:cNvSpPr txBox="1"/>
          <p:nvPr/>
        </p:nvSpPr>
        <p:spPr>
          <a:xfrm>
            <a:off x="8126233" y="2536466"/>
            <a:ext cx="35170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ENCODING OF DATASET TAKEN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613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49BDE1-39D2-4FF9-96E0-B095E325F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94" y="320480"/>
            <a:ext cx="6917320" cy="10357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17F0A4-CA60-42E9-B614-A586B4137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704" y="1483010"/>
            <a:ext cx="6485872" cy="21348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AC844E-8180-491E-8B82-9C28BFD35B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704" y="3617843"/>
            <a:ext cx="6475615" cy="23853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037ADB-B3A4-4DB5-932D-0179D787FBA9}"/>
              </a:ext>
            </a:extLst>
          </p:cNvPr>
          <p:cNvSpPr txBox="1"/>
          <p:nvPr/>
        </p:nvSpPr>
        <p:spPr>
          <a:xfrm>
            <a:off x="7736619" y="516835"/>
            <a:ext cx="379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TESTING AND TRAINING OF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569188-2997-49E7-82D9-AEB7423387AF}"/>
              </a:ext>
            </a:extLst>
          </p:cNvPr>
          <p:cNvSpPr txBox="1"/>
          <p:nvPr/>
        </p:nvSpPr>
        <p:spPr>
          <a:xfrm>
            <a:off x="715617" y="3180522"/>
            <a:ext cx="2595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FEATURE EXTRACTION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3666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B7A2BC-71AD-401E-AE6E-53CC04F50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2" y="494968"/>
            <a:ext cx="7906598" cy="33455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F6AD39-CB5E-4208-840A-90EFC65C2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782" y="4123608"/>
            <a:ext cx="10326905" cy="141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3469FF-A278-4B59-BFC3-894E0F96F659}"/>
              </a:ext>
            </a:extLst>
          </p:cNvPr>
          <p:cNvSpPr txBox="1"/>
          <p:nvPr/>
        </p:nvSpPr>
        <p:spPr>
          <a:xfrm>
            <a:off x="8476090" y="1741336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CODON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BE6692-2C42-4B50-8E94-CC783C06E0F9}"/>
              </a:ext>
            </a:extLst>
          </p:cNvPr>
          <p:cNvSpPr txBox="1"/>
          <p:nvPr/>
        </p:nvSpPr>
        <p:spPr>
          <a:xfrm>
            <a:off x="103367" y="457200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42161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091591-D507-4DA3-8DB2-C799D031C6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1" t="40537" r="45330" b="32845"/>
          <a:stretch/>
        </p:blipFill>
        <p:spPr>
          <a:xfrm>
            <a:off x="318054" y="477078"/>
            <a:ext cx="7027054" cy="22396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6EF22CB-725E-4A37-8696-0066D70E3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658" y="2955118"/>
            <a:ext cx="5409586" cy="289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93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11F6C972-A28E-47B0-A8E7-B74F8A66AC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history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gru_model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.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fit(X_train, y_train, batch_size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128, validation_data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(X_test, y_test), epochs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15)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DE99F1-34CB-48EF-8850-AFD800B5C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233194"/>
            <a:ext cx="9603276" cy="286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4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1FDAA2-20A3-4DA7-9D99-40E587D3B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88" y="386311"/>
            <a:ext cx="7687192" cy="33667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D0A943-4BB3-4C06-A35C-E73095FE2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44" y="3154076"/>
            <a:ext cx="2763268" cy="2642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BC55DD-19D7-484E-860E-31F5B6A56E5C}"/>
              </a:ext>
            </a:extLst>
          </p:cNvPr>
          <p:cNvSpPr txBox="1"/>
          <p:nvPr/>
        </p:nvSpPr>
        <p:spPr>
          <a:xfrm>
            <a:off x="8701544" y="1526650"/>
            <a:ext cx="2399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424634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11E668-62ED-41B3-96DF-92E39A03D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63" t="32896" r="51373" b="29071"/>
          <a:stretch/>
        </p:blipFill>
        <p:spPr>
          <a:xfrm>
            <a:off x="449705" y="419726"/>
            <a:ext cx="5328793" cy="33173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11B2D0-02A1-4039-9BD8-42A40AA47B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6" t="37488" r="45979" b="16136"/>
          <a:stretch/>
        </p:blipFill>
        <p:spPr>
          <a:xfrm>
            <a:off x="5957889" y="2769706"/>
            <a:ext cx="5844208" cy="31805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C3A310-F4E9-4024-BC06-28E896901FC5}"/>
              </a:ext>
            </a:extLst>
          </p:cNvPr>
          <p:cNvSpPr txBox="1"/>
          <p:nvPr/>
        </p:nvSpPr>
        <p:spPr>
          <a:xfrm>
            <a:off x="6652591" y="1417983"/>
            <a:ext cx="2981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Accuracy output</a:t>
            </a:r>
          </a:p>
        </p:txBody>
      </p:sp>
    </p:spTree>
    <p:extLst>
      <p:ext uri="{BB962C8B-B14F-4D97-AF65-F5344CB8AC3E}">
        <p14:creationId xmlns:p14="http://schemas.microsoft.com/office/powerpoint/2010/main" val="104719579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86</TotalTime>
  <Words>65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Unicode MS</vt:lpstr>
      <vt:lpstr>Gill Sans MT</vt:lpstr>
      <vt:lpstr>Gallery</vt:lpstr>
      <vt:lpstr>Workflow:-</vt:lpstr>
      <vt:lpstr>Pseudo Code :- </vt:lpstr>
      <vt:lpstr>PowerPoint Presentation</vt:lpstr>
      <vt:lpstr>PowerPoint Presentation</vt:lpstr>
      <vt:lpstr>PowerPoint Presentation</vt:lpstr>
      <vt:lpstr>history = gru_model.fit(X_train, y_train, batch_size = 128, validation_data=(X_test, y_test), epochs=15)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GANADORAS</dc:title>
  <dc:creator>Aishani Pandey</dc:creator>
  <cp:lastModifiedBy>Ananya Adiga</cp:lastModifiedBy>
  <cp:revision>6</cp:revision>
  <dcterms:created xsi:type="dcterms:W3CDTF">2022-04-03T07:22:17Z</dcterms:created>
  <dcterms:modified xsi:type="dcterms:W3CDTF">2022-07-11T09:28:38Z</dcterms:modified>
</cp:coreProperties>
</file>