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825"/>
            <a:ext cx="18288000" cy="9782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5300"/>
            <a:ext cx="18288000" cy="979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5300"/>
            <a:ext cx="18288000" cy="979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5300"/>
            <a:ext cx="18288000" cy="979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5300"/>
            <a:ext cx="18288000" cy="979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5300"/>
            <a:ext cx="18288000" cy="979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5300"/>
            <a:ext cx="18288000" cy="979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5300"/>
            <a:ext cx="18288000" cy="979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4325"/>
            <a:ext cx="18288000" cy="9972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5300"/>
            <a:ext cx="18288000" cy="979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825"/>
            <a:ext cx="18288000" cy="9782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5300"/>
            <a:ext cx="18288000" cy="979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6725"/>
            <a:ext cx="18288000" cy="982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2024-06-22T10:47:01Z</dcterms:created>
  <dcterms:modified xsi:type="dcterms:W3CDTF">2024-06-22T10:47:01Z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2024-06-22T00:00:00Z</vt:filetime>
  </property>
  <property fmtid="{D5CDD505-2E9C-101B-9397-08002B2CF9AE}" pid="3" name="LastSaved">
    <vt:filetime>2024-06-22T00:00:00Z</vt:filetime>
  </property>
</Properties>
</file>