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79" r:id="rId2"/>
    <p:sldId id="380" r:id="rId3"/>
    <p:sldId id="382" r:id="rId4"/>
    <p:sldId id="38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379"/>
            <p14:sldId id="380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7" autoAdjust="0"/>
    <p:restoredTop sz="71406" autoAdjust="0"/>
  </p:normalViewPr>
  <p:slideViewPr>
    <p:cSldViewPr snapToGrid="0">
      <p:cViewPr varScale="1">
        <p:scale>
          <a:sx n="78" d="100"/>
          <a:sy n="78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14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1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49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9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低心跳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96077"/>
              </p:ext>
            </p:extLst>
          </p:nvPr>
        </p:nvGraphicFramePr>
        <p:xfrm>
          <a:off x="207778" y="4831271"/>
          <a:ext cx="11110626" cy="15036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3022">
                  <a:extLst>
                    <a:ext uri="{9D8B030D-6E8A-4147-A177-3AD203B41FA5}">
                      <a16:colId xmlns:a16="http://schemas.microsoft.com/office/drawing/2014/main" val="368044350"/>
                    </a:ext>
                  </a:extLst>
                </a:gridCol>
                <a:gridCol w="523650">
                  <a:extLst>
                    <a:ext uri="{9D8B030D-6E8A-4147-A177-3AD203B41FA5}">
                      <a16:colId xmlns:a16="http://schemas.microsoft.com/office/drawing/2014/main" val="354393416"/>
                    </a:ext>
                  </a:extLst>
                </a:gridCol>
                <a:gridCol w="759279">
                  <a:extLst>
                    <a:ext uri="{9D8B030D-6E8A-4147-A177-3AD203B41FA5}">
                      <a16:colId xmlns:a16="http://schemas.microsoft.com/office/drawing/2014/main" val="3055311173"/>
                    </a:ext>
                  </a:extLst>
                </a:gridCol>
                <a:gridCol w="3283482">
                  <a:extLst>
                    <a:ext uri="{9D8B030D-6E8A-4147-A177-3AD203B41FA5}">
                      <a16:colId xmlns:a16="http://schemas.microsoft.com/office/drawing/2014/main" val="383434138"/>
                    </a:ext>
                  </a:extLst>
                </a:gridCol>
                <a:gridCol w="3247251">
                  <a:extLst>
                    <a:ext uri="{9D8B030D-6E8A-4147-A177-3AD203B41FA5}">
                      <a16:colId xmlns:a16="http://schemas.microsoft.com/office/drawing/2014/main" val="169198506"/>
                    </a:ext>
                  </a:extLst>
                </a:gridCol>
                <a:gridCol w="2713942">
                  <a:extLst>
                    <a:ext uri="{9D8B030D-6E8A-4147-A177-3AD203B41FA5}">
                      <a16:colId xmlns:a16="http://schemas.microsoft.com/office/drawing/2014/main" val="3633555890"/>
                    </a:ext>
                  </a:extLst>
                </a:gridCol>
              </a:tblGrid>
              <a:tr h="446178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受測者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BILLY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LCYC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LEO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41672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心律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Our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10.2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6.3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5.4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889658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4.4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545713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7.2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3.8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3.6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8163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56C4AD3A-F7D1-4BE0-8401-D68D17E16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131310"/>
              </p:ext>
            </p:extLst>
          </p:nvPr>
        </p:nvGraphicFramePr>
        <p:xfrm>
          <a:off x="8635084" y="726296"/>
          <a:ext cx="2683320" cy="220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64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2802148173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447FF07A-9E58-461E-8C6A-DF16AA9E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57107"/>
              </p:ext>
            </p:extLst>
          </p:nvPr>
        </p:nvGraphicFramePr>
        <p:xfrm>
          <a:off x="5314950" y="726296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78987F4C-2828-4B4F-99B9-52C2C79C1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117461"/>
              </p:ext>
            </p:extLst>
          </p:nvPr>
        </p:nvGraphicFramePr>
        <p:xfrm>
          <a:off x="2310494" y="726296"/>
          <a:ext cx="2784150" cy="220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3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3628423669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zh-TW" alt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5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高心跳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68590"/>
              </p:ext>
            </p:extLst>
          </p:nvPr>
        </p:nvGraphicFramePr>
        <p:xfrm>
          <a:off x="207778" y="4831271"/>
          <a:ext cx="8396684" cy="15036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3022">
                  <a:extLst>
                    <a:ext uri="{9D8B030D-6E8A-4147-A177-3AD203B41FA5}">
                      <a16:colId xmlns:a16="http://schemas.microsoft.com/office/drawing/2014/main" val="368044350"/>
                    </a:ext>
                  </a:extLst>
                </a:gridCol>
                <a:gridCol w="523650">
                  <a:extLst>
                    <a:ext uri="{9D8B030D-6E8A-4147-A177-3AD203B41FA5}">
                      <a16:colId xmlns:a16="http://schemas.microsoft.com/office/drawing/2014/main" val="354393416"/>
                    </a:ext>
                  </a:extLst>
                </a:gridCol>
                <a:gridCol w="759279">
                  <a:extLst>
                    <a:ext uri="{9D8B030D-6E8A-4147-A177-3AD203B41FA5}">
                      <a16:colId xmlns:a16="http://schemas.microsoft.com/office/drawing/2014/main" val="3055311173"/>
                    </a:ext>
                  </a:extLst>
                </a:gridCol>
                <a:gridCol w="3283482">
                  <a:extLst>
                    <a:ext uri="{9D8B030D-6E8A-4147-A177-3AD203B41FA5}">
                      <a16:colId xmlns:a16="http://schemas.microsoft.com/office/drawing/2014/main" val="383434138"/>
                    </a:ext>
                  </a:extLst>
                </a:gridCol>
                <a:gridCol w="3247251">
                  <a:extLst>
                    <a:ext uri="{9D8B030D-6E8A-4147-A177-3AD203B41FA5}">
                      <a16:colId xmlns:a16="http://schemas.microsoft.com/office/drawing/2014/main" val="169198506"/>
                    </a:ext>
                  </a:extLst>
                </a:gridCol>
              </a:tblGrid>
              <a:tr h="446178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受測者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41672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心律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Our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8.6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12.4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889658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31.7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29.2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545713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17.3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14.5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81635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447FF07A-9E58-461E-8C6A-DF16AA9E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990517"/>
              </p:ext>
            </p:extLst>
          </p:nvPr>
        </p:nvGraphicFramePr>
        <p:xfrm>
          <a:off x="5314950" y="726296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38A0772B-C96D-4C60-9BFA-7AF92ACD9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97449"/>
              </p:ext>
            </p:extLst>
          </p:nvPr>
        </p:nvGraphicFramePr>
        <p:xfrm>
          <a:off x="2036528" y="734135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58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9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低呼吸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7093"/>
              </p:ext>
            </p:extLst>
          </p:nvPr>
        </p:nvGraphicFramePr>
        <p:xfrm>
          <a:off x="207778" y="4831271"/>
          <a:ext cx="11110626" cy="15036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3022">
                  <a:extLst>
                    <a:ext uri="{9D8B030D-6E8A-4147-A177-3AD203B41FA5}">
                      <a16:colId xmlns:a16="http://schemas.microsoft.com/office/drawing/2014/main" val="368044350"/>
                    </a:ext>
                  </a:extLst>
                </a:gridCol>
                <a:gridCol w="523650">
                  <a:extLst>
                    <a:ext uri="{9D8B030D-6E8A-4147-A177-3AD203B41FA5}">
                      <a16:colId xmlns:a16="http://schemas.microsoft.com/office/drawing/2014/main" val="354393416"/>
                    </a:ext>
                  </a:extLst>
                </a:gridCol>
                <a:gridCol w="759279">
                  <a:extLst>
                    <a:ext uri="{9D8B030D-6E8A-4147-A177-3AD203B41FA5}">
                      <a16:colId xmlns:a16="http://schemas.microsoft.com/office/drawing/2014/main" val="3055311173"/>
                    </a:ext>
                  </a:extLst>
                </a:gridCol>
                <a:gridCol w="3283482">
                  <a:extLst>
                    <a:ext uri="{9D8B030D-6E8A-4147-A177-3AD203B41FA5}">
                      <a16:colId xmlns:a16="http://schemas.microsoft.com/office/drawing/2014/main" val="383434138"/>
                    </a:ext>
                  </a:extLst>
                </a:gridCol>
                <a:gridCol w="3247251">
                  <a:extLst>
                    <a:ext uri="{9D8B030D-6E8A-4147-A177-3AD203B41FA5}">
                      <a16:colId xmlns:a16="http://schemas.microsoft.com/office/drawing/2014/main" val="169198506"/>
                    </a:ext>
                  </a:extLst>
                </a:gridCol>
                <a:gridCol w="2713942">
                  <a:extLst>
                    <a:ext uri="{9D8B030D-6E8A-4147-A177-3AD203B41FA5}">
                      <a16:colId xmlns:a16="http://schemas.microsoft.com/office/drawing/2014/main" val="3633555890"/>
                    </a:ext>
                  </a:extLst>
                </a:gridCol>
              </a:tblGrid>
              <a:tr h="446178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受測者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BILLY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LCYC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LEO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41672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心律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Our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6.2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4.1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889658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4.8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2.8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2.8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545713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5.4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3.2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4.8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8163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56C4AD3A-F7D1-4BE0-8401-D68D17E16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069114"/>
              </p:ext>
            </p:extLst>
          </p:nvPr>
        </p:nvGraphicFramePr>
        <p:xfrm>
          <a:off x="8635084" y="726296"/>
          <a:ext cx="2683320" cy="220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64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2802148173"/>
                    </a:ext>
                  </a:extLst>
                </a:gridCol>
                <a:gridCol w="536664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447FF07A-9E58-461E-8C6A-DF16AA9E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542597"/>
              </p:ext>
            </p:extLst>
          </p:nvPr>
        </p:nvGraphicFramePr>
        <p:xfrm>
          <a:off x="5314950" y="726296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78987F4C-2828-4B4F-99B9-52C2C79C19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472383"/>
              </p:ext>
            </p:extLst>
          </p:nvPr>
        </p:nvGraphicFramePr>
        <p:xfrm>
          <a:off x="2310494" y="726296"/>
          <a:ext cx="2784150" cy="220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3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3628423669"/>
                    </a:ext>
                  </a:extLst>
                </a:gridCol>
                <a:gridCol w="55683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0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高呼吸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04287"/>
              </p:ext>
            </p:extLst>
          </p:nvPr>
        </p:nvGraphicFramePr>
        <p:xfrm>
          <a:off x="207778" y="4831271"/>
          <a:ext cx="8396684" cy="150362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3022">
                  <a:extLst>
                    <a:ext uri="{9D8B030D-6E8A-4147-A177-3AD203B41FA5}">
                      <a16:colId xmlns:a16="http://schemas.microsoft.com/office/drawing/2014/main" val="368044350"/>
                    </a:ext>
                  </a:extLst>
                </a:gridCol>
                <a:gridCol w="523650">
                  <a:extLst>
                    <a:ext uri="{9D8B030D-6E8A-4147-A177-3AD203B41FA5}">
                      <a16:colId xmlns:a16="http://schemas.microsoft.com/office/drawing/2014/main" val="354393416"/>
                    </a:ext>
                  </a:extLst>
                </a:gridCol>
                <a:gridCol w="759279">
                  <a:extLst>
                    <a:ext uri="{9D8B030D-6E8A-4147-A177-3AD203B41FA5}">
                      <a16:colId xmlns:a16="http://schemas.microsoft.com/office/drawing/2014/main" val="3055311173"/>
                    </a:ext>
                  </a:extLst>
                </a:gridCol>
                <a:gridCol w="3283482">
                  <a:extLst>
                    <a:ext uri="{9D8B030D-6E8A-4147-A177-3AD203B41FA5}">
                      <a16:colId xmlns:a16="http://schemas.microsoft.com/office/drawing/2014/main" val="383434138"/>
                    </a:ext>
                  </a:extLst>
                </a:gridCol>
                <a:gridCol w="3247251">
                  <a:extLst>
                    <a:ext uri="{9D8B030D-6E8A-4147-A177-3AD203B41FA5}">
                      <a16:colId xmlns:a16="http://schemas.microsoft.com/office/drawing/2014/main" val="169198506"/>
                    </a:ext>
                  </a:extLst>
                </a:gridCol>
              </a:tblGrid>
              <a:tr h="446178">
                <a:tc rowSpan="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L1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loss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受測者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541672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 sz="1600" b="1" dirty="0">
                        <a:latin typeface="+mj-lt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心律</a:t>
                      </a: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Our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2.3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889658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2.7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3.7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545713"/>
                  </a:ext>
                </a:extLst>
              </a:tr>
              <a:tr h="35248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zh-TW" altLang="en-US" sz="1600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RF</a:t>
                      </a:r>
                      <a:endParaRPr lang="zh-TW" altLang="en-US" sz="16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2.1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2.5</a:t>
                      </a:r>
                      <a:endParaRPr lang="zh-TW" altLang="en-US" sz="1600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81635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447FF07A-9E58-461E-8C6A-DF16AA9EC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498096"/>
              </p:ext>
            </p:extLst>
          </p:nvPr>
        </p:nvGraphicFramePr>
        <p:xfrm>
          <a:off x="5314950" y="726296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38A0772B-C96D-4C60-9BFA-7AF92ACD9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089608"/>
              </p:ext>
            </p:extLst>
          </p:nvPr>
        </p:nvGraphicFramePr>
        <p:xfrm>
          <a:off x="2036528" y="734135"/>
          <a:ext cx="2939140" cy="39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753449357"/>
                    </a:ext>
                  </a:extLst>
                </a:gridCol>
                <a:gridCol w="587828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算法結果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TI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RF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99403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18118</TotalTime>
  <Words>584</Words>
  <Application>Microsoft Office PowerPoint</Application>
  <PresentationFormat>寬螢幕</PresentationFormat>
  <Paragraphs>534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Microsoft YaHei</vt:lpstr>
      <vt:lpstr>標楷體</vt:lpstr>
      <vt:lpstr>Arial</vt:lpstr>
      <vt:lpstr>Calibri</vt:lpstr>
      <vt:lpstr>Times New Roman</vt:lpstr>
      <vt:lpstr>Trebuchet MS</vt:lpstr>
      <vt:lpstr>Wingdings 3</vt:lpstr>
      <vt:lpstr>多面向</vt:lpstr>
      <vt:lpstr>低心跳</vt:lpstr>
      <vt:lpstr>高心跳</vt:lpstr>
      <vt:lpstr>低呼吸</vt:lpstr>
      <vt:lpstr>高呼吸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874</cp:revision>
  <dcterms:created xsi:type="dcterms:W3CDTF">2019-11-20T05:36:16Z</dcterms:created>
  <dcterms:modified xsi:type="dcterms:W3CDTF">2021-10-31T08:23:09Z</dcterms:modified>
</cp:coreProperties>
</file>