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0" r:id="rId2"/>
    <p:sldId id="378" r:id="rId3"/>
    <p:sldId id="379" r:id="rId4"/>
    <p:sldId id="377" r:id="rId5"/>
    <p:sldId id="376" r:id="rId6"/>
    <p:sldId id="366" r:id="rId7"/>
    <p:sldId id="370" r:id="rId8"/>
    <p:sldId id="372" r:id="rId9"/>
    <p:sldId id="373" r:id="rId10"/>
    <p:sldId id="374" r:id="rId11"/>
    <p:sldId id="352" r:id="rId12"/>
    <p:sldId id="3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78"/>
            <p14:sldId id="379"/>
            <p14:sldId id="377"/>
            <p14:sldId id="376"/>
            <p14:sldId id="366"/>
            <p14:sldId id="370"/>
            <p14:sldId id="372"/>
            <p14:sldId id="373"/>
            <p14:sldId id="374"/>
            <p14:sldId id="352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7" autoAdjust="0"/>
    <p:restoredTop sz="71406" autoAdjust="0"/>
  </p:normalViewPr>
  <p:slideViewPr>
    <p:cSldViewPr snapToGrid="0">
      <p:cViewPr varScale="1">
        <p:scale>
          <a:sx n="78" d="100"/>
          <a:sy n="78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08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14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46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9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6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23908"/>
              </p:ext>
            </p:extLst>
          </p:nvPr>
        </p:nvGraphicFramePr>
        <p:xfrm>
          <a:off x="207778" y="726296"/>
          <a:ext cx="2597205" cy="17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639589"/>
              </p:ext>
            </p:extLst>
          </p:nvPr>
        </p:nvGraphicFramePr>
        <p:xfrm>
          <a:off x="3016880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843499"/>
              </p:ext>
            </p:extLst>
          </p:nvPr>
        </p:nvGraphicFramePr>
        <p:xfrm>
          <a:off x="5825982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8543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3485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tsai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wayne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wuyuchen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10.75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8.6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14.75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19.4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943297"/>
              </p:ext>
            </p:extLst>
          </p:nvPr>
        </p:nvGraphicFramePr>
        <p:xfrm>
          <a:off x="2917998" y="1581150"/>
          <a:ext cx="4780261" cy="290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0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37681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9224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2143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0714" marR="90714" marT="45357" marB="4535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有效樣本數</a:t>
                      </a:r>
                    </a:p>
                  </a:txBody>
                  <a:tcPr marL="90714" marR="90714" marT="45357" marB="4535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0923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</a:rPr>
                        <a:t>心跳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lt"/>
                        </a:rPr>
                        <a:t>呼吸</a:t>
                      </a: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實驗室成員們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63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869078656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尚茂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學弟們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96550440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total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236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Accuracy/%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182/77.1%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110/60.4%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Ours L1 Loss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7.67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2.55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23222-754E-435E-BF73-99E45E3F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9B8F2-843F-4B4C-8A89-FDBDBB3D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BC66A-8FC2-49E4-B01C-111F5C47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394E1-098C-409D-B808-BE768712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A20E-F7B6-4053-BA2D-753739FA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地點：實驗室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距離：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80CM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秒數：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雷達擺放方式：橫放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E3D00D73-38C9-4029-9B86-183BD143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950233" y="2160589"/>
            <a:ext cx="7368171" cy="3193815"/>
            <a:chOff x="3950233" y="2118152"/>
            <a:chExt cx="7368171" cy="319381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4DB7945-FBDE-43F4-AAB2-A9C4F7742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16" b="-491"/>
            <a:stretch/>
          </p:blipFill>
          <p:spPr>
            <a:xfrm rot="5400000">
              <a:off x="6519974" y="2884587"/>
              <a:ext cx="2632669" cy="2222091"/>
            </a:xfrm>
            <a:prstGeom prst="rect">
              <a:avLst/>
            </a:prstGeom>
          </p:spPr>
        </p:pic>
        <p:sp>
          <p:nvSpPr>
            <p:cNvPr id="4" name="圓角矩形 3"/>
            <p:cNvSpPr/>
            <p:nvPr/>
          </p:nvSpPr>
          <p:spPr>
            <a:xfrm>
              <a:off x="7373694" y="3761419"/>
              <a:ext cx="484645" cy="234213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E29CB5D-D439-4F19-BD2F-2A8E92909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354" b="-24354"/>
            <a:stretch/>
          </p:blipFill>
          <p:spPr>
            <a:xfrm rot="5400000">
              <a:off x="4102017" y="2527514"/>
              <a:ext cx="2632669" cy="2936238"/>
            </a:xfrm>
            <a:prstGeom prst="rect">
              <a:avLst/>
            </a:prstGeom>
          </p:spPr>
        </p:pic>
        <p:sp>
          <p:nvSpPr>
            <p:cNvPr id="14" name="流程圖: 替代程序 13"/>
            <p:cNvSpPr/>
            <p:nvPr/>
          </p:nvSpPr>
          <p:spPr>
            <a:xfrm>
              <a:off x="4666181" y="211815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雷達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替代程序 15"/>
            <p:cNvSpPr/>
            <p:nvPr/>
          </p:nvSpPr>
          <p:spPr>
            <a:xfrm>
              <a:off x="7084945" y="211850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心跳</a:t>
              </a:r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 rotWithShape="1">
            <a:blip r:embed="rId5"/>
            <a:srcRect l="6855" t="8029" r="27727" b="26613"/>
            <a:stretch/>
          </p:blipFill>
          <p:spPr>
            <a:xfrm>
              <a:off x="9302792" y="2679297"/>
              <a:ext cx="2015612" cy="2632669"/>
            </a:xfrm>
            <a:prstGeom prst="rect">
              <a:avLst/>
            </a:prstGeom>
          </p:spPr>
        </p:pic>
        <p:sp>
          <p:nvSpPr>
            <p:cNvPr id="21" name="流程圖: 替代程序 20"/>
            <p:cNvSpPr/>
            <p:nvPr/>
          </p:nvSpPr>
          <p:spPr>
            <a:xfrm>
              <a:off x="9558430" y="2118152"/>
              <a:ext cx="1504335" cy="383458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呼吸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10251534" y="4168141"/>
              <a:ext cx="266606" cy="12192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流程圖: 替代程序 23"/>
          <p:cNvSpPr/>
          <p:nvPr/>
        </p:nvSpPr>
        <p:spPr>
          <a:xfrm>
            <a:off x="8351520" y="5746573"/>
            <a:ext cx="1473200" cy="38345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流程圖: 替代程序 25"/>
          <p:cNvSpPr/>
          <p:nvPr/>
        </p:nvSpPr>
        <p:spPr>
          <a:xfrm>
            <a:off x="4423442" y="5746573"/>
            <a:ext cx="1989815" cy="38345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6" idx="0"/>
            <a:endCxn id="12" idx="3"/>
          </p:cNvCxnSpPr>
          <p:nvPr/>
        </p:nvCxnSpPr>
        <p:spPr>
          <a:xfrm flipV="1">
            <a:off x="5418350" y="5354405"/>
            <a:ext cx="2" cy="3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24" idx="1"/>
            <a:endCxn id="6" idx="3"/>
          </p:cNvCxnSpPr>
          <p:nvPr/>
        </p:nvCxnSpPr>
        <p:spPr>
          <a:xfrm rot="10800000">
            <a:off x="7836308" y="5354404"/>
            <a:ext cx="515212" cy="58389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4" idx="3"/>
            <a:endCxn id="20" idx="2"/>
          </p:cNvCxnSpPr>
          <p:nvPr/>
        </p:nvCxnSpPr>
        <p:spPr>
          <a:xfrm flipV="1">
            <a:off x="9824720" y="5354403"/>
            <a:ext cx="485878" cy="5838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3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D2F8A20E-F7B6-4053-BA2D-753739FA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44346" cy="388077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量測細節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雷達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與胸腔平行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心律設備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關節處上方手臂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呼吸設備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食指或大拇指、測量前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須穿戴約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秒使呼吸數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值穩定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2F3AEF8-FE33-452D-A285-8A19889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建立資料庫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EC2262-43A8-4894-A8D8-C1F5E3A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228" y="1930400"/>
            <a:ext cx="3532977" cy="428160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3D3200F-8DBA-4608-8121-D1948EF9E49E}"/>
              </a:ext>
            </a:extLst>
          </p:cNvPr>
          <p:cNvCxnSpPr/>
          <p:nvPr/>
        </p:nvCxnSpPr>
        <p:spPr>
          <a:xfrm flipV="1">
            <a:off x="6415500" y="4023360"/>
            <a:ext cx="2383060" cy="678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3899EA4-FA17-4977-95FB-2DD3D295BDF6}"/>
              </a:ext>
            </a:extLst>
          </p:cNvPr>
          <p:cNvSpPr txBox="1"/>
          <p:nvPr/>
        </p:nvSpPr>
        <p:spPr>
          <a:xfrm rot="20522197">
            <a:off x="7401672" y="3878450"/>
            <a:ext cx="6168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80CM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06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實驗室成員們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851351"/>
              </p:ext>
            </p:extLst>
          </p:nvPr>
        </p:nvGraphicFramePr>
        <p:xfrm>
          <a:off x="207778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844931"/>
              </p:ext>
            </p:extLst>
          </p:nvPr>
        </p:nvGraphicFramePr>
        <p:xfrm>
          <a:off x="2919281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413356"/>
              </p:ext>
            </p:extLst>
          </p:nvPr>
        </p:nvGraphicFramePr>
        <p:xfrm>
          <a:off x="5630784" y="726296"/>
          <a:ext cx="1558323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8624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8070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5719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7950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76862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39558"/>
              </p:ext>
            </p:extLst>
          </p:nvPr>
        </p:nvGraphicFramePr>
        <p:xfrm>
          <a:off x="7303405" y="726296"/>
          <a:ext cx="1558323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9070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7777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63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8601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9204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58327"/>
              </p:ext>
            </p:extLst>
          </p:nvPr>
        </p:nvGraphicFramePr>
        <p:xfrm>
          <a:off x="-1" y="4575977"/>
          <a:ext cx="1200174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722665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2441363">
                  <a:extLst>
                    <a:ext uri="{9D8B030D-6E8A-4147-A177-3AD203B41FA5}">
                      <a16:colId xmlns:a16="http://schemas.microsoft.com/office/drawing/2014/main" val="3915581692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hung-</a:t>
                      </a:r>
                      <a:r>
                        <a:rPr lang="en-US" altLang="zh-TW" sz="1400" b="1" dirty="0" err="1"/>
                        <a:t>wei_rest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li-</a:t>
                      </a:r>
                      <a:r>
                        <a:rPr lang="en-US" altLang="zh-TW" sz="1400" b="1" dirty="0" err="1"/>
                        <a:t>an_work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li-an-</a:t>
                      </a:r>
                      <a:r>
                        <a:rPr lang="en-US" altLang="zh-TW" sz="1400" b="1" dirty="0" err="1"/>
                        <a:t>onlybr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pohua-onlybr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Test+lian+pohua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31.8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2.9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TI</a:t>
                      </a:r>
                      <a:endParaRPr lang="zh-TW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12.8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42.4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6.0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55023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5.2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7AEFDE94-E761-4438-B075-B3F36093C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365755"/>
              </p:ext>
            </p:extLst>
          </p:nvPr>
        </p:nvGraphicFramePr>
        <p:xfrm>
          <a:off x="8927583" y="574933"/>
          <a:ext cx="307416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32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1483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14832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62115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08508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23256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43030"/>
                  </a:ext>
                </a:extLst>
              </a:tr>
              <a:tr h="29386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4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實驗室成員們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607705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6649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----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31890"/>
              </p:ext>
            </p:extLst>
          </p:nvPr>
        </p:nvGraphicFramePr>
        <p:xfrm>
          <a:off x="5825982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401298"/>
              </p:ext>
            </p:extLst>
          </p:nvPr>
        </p:nvGraphicFramePr>
        <p:xfrm>
          <a:off x="8635084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754482"/>
              </p:ext>
            </p:extLst>
          </p:nvPr>
        </p:nvGraphicFramePr>
        <p:xfrm>
          <a:off x="0" y="4575977"/>
          <a:ext cx="1123229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hung-</a:t>
                      </a:r>
                      <a:r>
                        <a:rPr lang="en-US" altLang="zh-TW" sz="1400" b="1" dirty="0" err="1"/>
                        <a:t>wei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zheng</a:t>
                      </a:r>
                      <a:r>
                        <a:rPr lang="en-US" altLang="zh-TW" sz="1400" b="1" dirty="0"/>
                        <a:t>-liang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roung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leo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9.3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7.1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4.8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15.2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29.2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31.7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5.6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1.4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02471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2.0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0.7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4.2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3.7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2.7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6.4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2.8</a:t>
                      </a:r>
                      <a:endParaRPr lang="zh-TW" altLang="en-US" sz="16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3" y="149261"/>
            <a:ext cx="8596668" cy="1320800"/>
          </a:xfrm>
        </p:spPr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507408"/>
              </p:ext>
            </p:extLst>
          </p:nvPr>
        </p:nvGraphicFramePr>
        <p:xfrm>
          <a:off x="71791" y="795695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33381"/>
              </p:ext>
            </p:extLst>
          </p:nvPr>
        </p:nvGraphicFramePr>
        <p:xfrm>
          <a:off x="2518889" y="795695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835099"/>
              </p:ext>
            </p:extLst>
          </p:nvPr>
        </p:nvGraphicFramePr>
        <p:xfrm>
          <a:off x="4965987" y="802270"/>
          <a:ext cx="2230983" cy="373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39734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56169"/>
              </p:ext>
            </p:extLst>
          </p:nvPr>
        </p:nvGraphicFramePr>
        <p:xfrm>
          <a:off x="7386553" y="802270"/>
          <a:ext cx="2230983" cy="3737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39734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9734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041834"/>
              </p:ext>
            </p:extLst>
          </p:nvPr>
        </p:nvGraphicFramePr>
        <p:xfrm>
          <a:off x="9807119" y="795694"/>
          <a:ext cx="2230983" cy="374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40332"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0332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D1FF89-A472-4B13-ACA3-EC444C3B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13123"/>
              </p:ext>
            </p:extLst>
          </p:nvPr>
        </p:nvGraphicFramePr>
        <p:xfrm>
          <a:off x="71791" y="4636093"/>
          <a:ext cx="124277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9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13457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JERMEY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SUNNY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6.1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47148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22400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959136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45069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cheng-xun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eric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yuci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yxz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5.2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1199EDB9-4ED8-4F1C-87A9-1F50AB16A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687831"/>
              </p:ext>
            </p:extLst>
          </p:nvPr>
        </p:nvGraphicFramePr>
        <p:xfrm>
          <a:off x="8635085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0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50366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43578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398837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030126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70704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brain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ccy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lcyc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tch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6.1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11.9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3.0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4.1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3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738560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15385"/>
              </p:ext>
            </p:extLst>
          </p:nvPr>
        </p:nvGraphicFramePr>
        <p:xfrm>
          <a:off x="3016880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339113"/>
              </p:ext>
            </p:extLst>
          </p:nvPr>
        </p:nvGraphicFramePr>
        <p:xfrm>
          <a:off x="5825982" y="726296"/>
          <a:ext cx="2597205" cy="174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672831"/>
              </p:ext>
            </p:extLst>
          </p:nvPr>
        </p:nvGraphicFramePr>
        <p:xfrm>
          <a:off x="8635084" y="726296"/>
          <a:ext cx="2597205" cy="209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6110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Yuetong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billy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hank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ken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2.7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8310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18048</TotalTime>
  <Words>1776</Words>
  <Application>Microsoft Office PowerPoint</Application>
  <PresentationFormat>寬螢幕</PresentationFormat>
  <Paragraphs>1465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建立資料庫</vt:lpstr>
      <vt:lpstr>建立資料庫</vt:lpstr>
      <vt:lpstr>實驗室成員們</vt:lpstr>
      <vt:lpstr>實驗室成員們</vt:lpstr>
      <vt:lpstr>尚茂</vt:lpstr>
      <vt:lpstr>學弟們</vt:lpstr>
      <vt:lpstr>學弟們</vt:lpstr>
      <vt:lpstr>學弟們</vt:lpstr>
      <vt:lpstr>學弟們</vt:lpstr>
      <vt:lpstr>總計</vt:lpstr>
      <vt:lpstr>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864</cp:revision>
  <dcterms:created xsi:type="dcterms:W3CDTF">2019-11-20T05:36:16Z</dcterms:created>
  <dcterms:modified xsi:type="dcterms:W3CDTF">2021-10-18T02:07:39Z</dcterms:modified>
</cp:coreProperties>
</file>