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0" r:id="rId2"/>
    <p:sldId id="343" r:id="rId3"/>
    <p:sldId id="344" r:id="rId4"/>
    <p:sldId id="345" r:id="rId5"/>
    <p:sldId id="347" r:id="rId6"/>
    <p:sldId id="348" r:id="rId7"/>
    <p:sldId id="349" r:id="rId8"/>
    <p:sldId id="350" r:id="rId9"/>
    <p:sldId id="351" r:id="rId10"/>
    <p:sldId id="355" r:id="rId11"/>
    <p:sldId id="358" r:id="rId12"/>
    <p:sldId id="360" r:id="rId13"/>
    <p:sldId id="359" r:id="rId14"/>
    <p:sldId id="366" r:id="rId15"/>
    <p:sldId id="35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90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5"/>
            <p14:sldId id="358"/>
            <p14:sldId id="360"/>
            <p14:sldId id="359"/>
            <p14:sldId id="366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9" autoAdjust="0"/>
    <p:restoredTop sz="70258" autoAdjust="0"/>
  </p:normalViewPr>
  <p:slideViewPr>
    <p:cSldViewPr snapToGrid="0">
      <p:cViewPr varScale="1">
        <p:scale>
          <a:sx n="77" d="100"/>
          <a:sy n="77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0.125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"cheby2“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C224-E60B-4B91-A4C1-74169A3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74" y="1672472"/>
            <a:ext cx="8412483" cy="23876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雷達呼吸、心律、睡眠及姿態辨識系統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59102-1F22-4F3F-A23C-D3DA59B2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246" y="4557019"/>
            <a:ext cx="8041651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尚茂智能科技股份有限公司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周志斌、簡立格、方譯韓、石育昌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台灣科技大學電機工程系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郭景明、陳柏華、曾立安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0DCB4-5557-44DD-A1E6-F03EA83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(test)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911137"/>
              </p:ext>
            </p:extLst>
          </p:nvPr>
        </p:nvGraphicFramePr>
        <p:xfrm>
          <a:off x="4111760" y="1728178"/>
          <a:ext cx="4461966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5131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736012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308122"/>
              </p:ext>
            </p:extLst>
          </p:nvPr>
        </p:nvGraphicFramePr>
        <p:xfrm>
          <a:off x="677334" y="1728178"/>
          <a:ext cx="3181304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4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567550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649075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6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pohua-onlybr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503133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598352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45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(test)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/>
        </p:nvGraphicFramePr>
        <p:xfrm>
          <a:off x="4111760" y="1728178"/>
          <a:ext cx="4461966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5131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736012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/>
        </p:nvGraphicFramePr>
        <p:xfrm>
          <a:off x="677334" y="1728178"/>
          <a:ext cx="3181304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4798-9D84-4796-8B21-E60DCFD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尚茂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85D7D28-3129-4627-8D5E-71D54FEE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1440"/>
              </p:ext>
            </p:extLst>
          </p:nvPr>
        </p:nvGraphicFramePr>
        <p:xfrm>
          <a:off x="71791" y="1220237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B1FC4E8-9AAE-47D7-9B18-276037E7E0B3}"/>
              </a:ext>
            </a:extLst>
          </p:cNvPr>
          <p:cNvSpPr txBox="1"/>
          <p:nvPr/>
        </p:nvSpPr>
        <p:spPr>
          <a:xfrm>
            <a:off x="71791" y="5256522"/>
            <a:ext cx="11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  JERMEY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STONE                          SUNNY                          TONY                            WES </a:t>
            </a:r>
            <a:endParaRPr lang="zh-TW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7FEF126-AE4B-46E5-B411-E21655139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721446"/>
              </p:ext>
            </p:extLst>
          </p:nvPr>
        </p:nvGraphicFramePr>
        <p:xfrm>
          <a:off x="2518889" y="1220237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555FBE17-F5E8-4B35-8A6A-921AD01E4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295100"/>
              </p:ext>
            </p:extLst>
          </p:nvPr>
        </p:nvGraphicFramePr>
        <p:xfrm>
          <a:off x="4965987" y="1226812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C7103033-79A1-4354-A322-80DA3FBE7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428760"/>
              </p:ext>
            </p:extLst>
          </p:nvPr>
        </p:nvGraphicFramePr>
        <p:xfrm>
          <a:off x="7386553" y="1226812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3779E9F2-9B2E-4FD4-A69D-838EAA352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56408"/>
              </p:ext>
            </p:extLst>
          </p:nvPr>
        </p:nvGraphicFramePr>
        <p:xfrm>
          <a:off x="9807119" y="1220237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7799E348-A5BA-41F5-A8C2-E7E8930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0D7BB7-E05F-438E-A405-C1F13B00CFF1}"/>
              </a:ext>
            </a:extLst>
          </p:cNvPr>
          <p:cNvSpPr txBox="1"/>
          <p:nvPr/>
        </p:nvSpPr>
        <p:spPr>
          <a:xfrm>
            <a:off x="71791" y="5535773"/>
            <a:ext cx="11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L1Loss    6.1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2.8                              28.6                              5.4                              6.4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8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1867-BFB6-448F-86DF-3EA09ED9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95F05-FCDC-4577-AE09-4490C4FF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422086"/>
              </p:ext>
            </p:extLst>
          </p:nvPr>
        </p:nvGraphicFramePr>
        <p:xfrm>
          <a:off x="2716409" y="0"/>
          <a:ext cx="4634895" cy="623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87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116055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125295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 row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有效樣本數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027"/>
                  </a:ext>
                </a:extLst>
              </a:tr>
              <a:tr h="36685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lt"/>
                        </a:rPr>
                        <a:t>心跳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j-lt"/>
                        </a:rPr>
                        <a:t>呼吸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wei_rest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Leo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Li-an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</a:t>
                      </a:r>
                      <a:r>
                        <a:rPr lang="en-US" altLang="zh-TW" dirty="0" err="1">
                          <a:latin typeface="+mn-lt"/>
                        </a:rPr>
                        <a:t>an_work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pohua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roung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zheng</a:t>
                      </a:r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-liang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test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Pohua-onlybr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87239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Li-an-</a:t>
                      </a:r>
                      <a:r>
                        <a:rPr lang="en-US" altLang="zh-TW" dirty="0" err="1">
                          <a:latin typeface="+mn-lt"/>
                        </a:rPr>
                        <a:t>onlybr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118499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</a:rPr>
                        <a:t>尚茂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779905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total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113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Accuracy/%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85/74.5%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36/61%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041190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loss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9.12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2.4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906498"/>
                  </a:ext>
                </a:extLst>
              </a:tr>
            </a:tbl>
          </a:graphicData>
        </a:graphic>
      </p:graphicFrame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14F676D-2531-4309-A267-34F2A6704EBB}"/>
              </a:ext>
            </a:extLst>
          </p:cNvPr>
          <p:cNvSpPr txBox="1">
            <a:spLocks/>
          </p:cNvSpPr>
          <p:nvPr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2505"/>
              </p:ext>
            </p:extLst>
          </p:nvPr>
        </p:nvGraphicFramePr>
        <p:xfrm>
          <a:off x="677334" y="1728178"/>
          <a:ext cx="2385978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C7539B3-BDF5-4B6B-BF29-65CC3F2D2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02800"/>
              </p:ext>
            </p:extLst>
          </p:nvPr>
        </p:nvGraphicFramePr>
        <p:xfrm>
          <a:off x="3340353" y="1728178"/>
          <a:ext cx="3270630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3710359943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8524642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wei_rest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68621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AE161D07-D70B-4DF7-8189-1A41EB16E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3157"/>
              </p:ext>
            </p:extLst>
          </p:nvPr>
        </p:nvGraphicFramePr>
        <p:xfrm>
          <a:off x="3337668" y="1728178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43062787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36428193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782165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B3BCABD-F2D9-4AFB-9801-E2AA8DF83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30798"/>
              </p:ext>
            </p:extLst>
          </p:nvPr>
        </p:nvGraphicFramePr>
        <p:xfrm>
          <a:off x="3337668" y="1728178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634335417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92520989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4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29150"/>
              </p:ext>
            </p:extLst>
          </p:nvPr>
        </p:nvGraphicFramePr>
        <p:xfrm>
          <a:off x="677334" y="1728178"/>
          <a:ext cx="1590652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E216BEB-F372-4C74-8AFD-06239FC78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846105"/>
              </p:ext>
            </p:extLst>
          </p:nvPr>
        </p:nvGraphicFramePr>
        <p:xfrm>
          <a:off x="3339468" y="1729274"/>
          <a:ext cx="1963440" cy="10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99977661"/>
                    </a:ext>
                  </a:extLst>
                </a:gridCol>
              </a:tblGrid>
              <a:tr h="34323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4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an_work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561727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D4C7BB3-CDDA-4DC6-A99C-C7B43BD67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10579"/>
              </p:ext>
            </p:extLst>
          </p:nvPr>
        </p:nvGraphicFramePr>
        <p:xfrm>
          <a:off x="3339468" y="1728178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82872838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29637440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603544"/>
              </p:ext>
            </p:extLst>
          </p:nvPr>
        </p:nvGraphicFramePr>
        <p:xfrm>
          <a:off x="677334" y="1728178"/>
          <a:ext cx="1590652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C4A813C-2A90-4969-86A9-E27DD8126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431319"/>
              </p:ext>
            </p:extLst>
          </p:nvPr>
        </p:nvGraphicFramePr>
        <p:xfrm>
          <a:off x="3339468" y="1728178"/>
          <a:ext cx="1963440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288782402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0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05725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B0847DC-47A3-43BE-A228-4BA37BE21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40717"/>
              </p:ext>
            </p:extLst>
          </p:nvPr>
        </p:nvGraphicFramePr>
        <p:xfrm>
          <a:off x="3339468" y="1728178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31350311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84240404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1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-liang)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175785"/>
              </p:ext>
            </p:extLst>
          </p:nvPr>
        </p:nvGraphicFramePr>
        <p:xfrm>
          <a:off x="677334" y="1728178"/>
          <a:ext cx="2385978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997727"/>
              </p:ext>
            </p:extLst>
          </p:nvPr>
        </p:nvGraphicFramePr>
        <p:xfrm>
          <a:off x="3339468" y="1728178"/>
          <a:ext cx="3272400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7828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17701</TotalTime>
  <Words>1286</Words>
  <Application>Microsoft Office PowerPoint</Application>
  <PresentationFormat>寬螢幕</PresentationFormat>
  <Paragraphs>982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YaHei</vt:lpstr>
      <vt:lpstr>標楷體</vt:lpstr>
      <vt:lpstr>Arial</vt:lpstr>
      <vt:lpstr>Calibri</vt:lpstr>
      <vt:lpstr>Consolas</vt:lpstr>
      <vt:lpstr>Times New Roman</vt:lpstr>
      <vt:lpstr>Trebuchet MS</vt:lpstr>
      <vt:lpstr>Wingdings 3</vt:lpstr>
      <vt:lpstr>多面向</vt:lpstr>
      <vt:lpstr>雷達呼吸、心律、睡眠及姿態辨識系統</vt:lpstr>
      <vt:lpstr>建立心臟資料庫(hung-wei)</vt:lpstr>
      <vt:lpstr>建立心臟資料庫(hung-wei_rest)</vt:lpstr>
      <vt:lpstr>建立心臟資料庫(leo)</vt:lpstr>
      <vt:lpstr>建立心臟資料庫(li-an)</vt:lpstr>
      <vt:lpstr>建立心臟資料庫(li-an_work)</vt:lpstr>
      <vt:lpstr>建立心臟資料庫(pohua)</vt:lpstr>
      <vt:lpstr>建立心臟資料庫(roung)</vt:lpstr>
      <vt:lpstr>建立心臟資料庫(zheng-liang)</vt:lpstr>
      <vt:lpstr>建立心臟資料庫(test)</vt:lpstr>
      <vt:lpstr>建立心臟資料庫(li-an-onlybr)</vt:lpstr>
      <vt:lpstr>建立心臟資料庫(pohua-onlybr)</vt:lpstr>
      <vt:lpstr>建立心臟資料庫(test)</vt:lpstr>
      <vt:lpstr>尚茂</vt:lpstr>
      <vt:lpstr>總計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843</cp:revision>
  <dcterms:created xsi:type="dcterms:W3CDTF">2019-11-20T05:36:16Z</dcterms:created>
  <dcterms:modified xsi:type="dcterms:W3CDTF">2021-10-09T06:23:50Z</dcterms:modified>
</cp:coreProperties>
</file>