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0" r:id="rId2"/>
    <p:sldId id="343" r:id="rId3"/>
    <p:sldId id="344" r:id="rId4"/>
    <p:sldId id="345" r:id="rId5"/>
    <p:sldId id="348" r:id="rId6"/>
    <p:sldId id="350" r:id="rId7"/>
    <p:sldId id="351" r:id="rId8"/>
    <p:sldId id="355" r:id="rId9"/>
    <p:sldId id="358" r:id="rId10"/>
    <p:sldId id="368" r:id="rId11"/>
    <p:sldId id="366" r:id="rId12"/>
    <p:sldId id="370" r:id="rId13"/>
    <p:sldId id="35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8"/>
            <p14:sldId id="350"/>
            <p14:sldId id="351"/>
            <p14:sldId id="355"/>
            <p14:sldId id="358"/>
            <p14:sldId id="368"/>
            <p14:sldId id="366"/>
            <p14:sldId id="37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 autoAdjust="0"/>
    <p:restoredTop sz="71406" autoAdjust="0"/>
  </p:normalViewPr>
  <p:slideViewPr>
    <p:cSldViewPr snapToGrid="0">
      <p:cViewPr varScale="1">
        <p:scale>
          <a:sx n="78" d="100"/>
          <a:sy n="78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6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89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9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711458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8D42C6-B9CC-4D9C-87A9-A64CD7AF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18753"/>
              </p:ext>
            </p:extLst>
          </p:nvPr>
        </p:nvGraphicFramePr>
        <p:xfrm>
          <a:off x="3137992" y="1934029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3" y="149261"/>
            <a:ext cx="8596668" cy="1320800"/>
          </a:xfrm>
        </p:spPr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081501"/>
              </p:ext>
            </p:extLst>
          </p:nvPr>
        </p:nvGraphicFramePr>
        <p:xfrm>
          <a:off x="71791" y="795695"/>
          <a:ext cx="223098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66670"/>
              </p:ext>
            </p:extLst>
          </p:nvPr>
        </p:nvGraphicFramePr>
        <p:xfrm>
          <a:off x="251888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429085"/>
              </p:ext>
            </p:extLst>
          </p:nvPr>
        </p:nvGraphicFramePr>
        <p:xfrm>
          <a:off x="4965987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39414"/>
              </p:ext>
            </p:extLst>
          </p:nvPr>
        </p:nvGraphicFramePr>
        <p:xfrm>
          <a:off x="7386553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664256"/>
              </p:ext>
            </p:extLst>
          </p:nvPr>
        </p:nvGraphicFramePr>
        <p:xfrm>
          <a:off x="980711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D1FF89-A472-4B13-ACA3-EC444C3B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78931"/>
              </p:ext>
            </p:extLst>
          </p:nvPr>
        </p:nvGraphicFramePr>
        <p:xfrm>
          <a:off x="71791" y="4915804"/>
          <a:ext cx="124277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9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13457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JERMEY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SUNNY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6.1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47148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22400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959136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3411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83308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cheng-xun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eric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yuci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0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393783"/>
              </p:ext>
            </p:extLst>
          </p:nvPr>
        </p:nvGraphicFramePr>
        <p:xfrm>
          <a:off x="2917997" y="609600"/>
          <a:ext cx="4780261" cy="581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0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37681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9224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2143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0714" marR="90714" marT="45357" marB="4535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有效樣本數</a:t>
                      </a:r>
                    </a:p>
                  </a:txBody>
                  <a:tcPr marL="90714" marR="90714" marT="45357" marB="4535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0923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</a:rPr>
                        <a:t>心跳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lt"/>
                        </a:rPr>
                        <a:t>呼吸</a:t>
                      </a: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Leo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</a:t>
                      </a:r>
                      <a:r>
                        <a:rPr lang="en-US" altLang="zh-TW" sz="1800" dirty="0" err="1">
                          <a:latin typeface="+mn-lt"/>
                        </a:rPr>
                        <a:t>an_work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roung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Test+li-an+pohua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Pohua-onlybr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Li-an-</a:t>
                      </a:r>
                      <a:r>
                        <a:rPr lang="en-US" altLang="zh-TW" sz="1800" dirty="0" err="1">
                          <a:latin typeface="+mn-lt"/>
                        </a:rPr>
                        <a:t>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尚茂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學弟們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30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30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96550440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total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143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89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Accuracy/%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113/79.0%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63/70.7%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loss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7.65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1.96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441869"/>
              </p:ext>
            </p:extLst>
          </p:nvPr>
        </p:nvGraphicFramePr>
        <p:xfrm>
          <a:off x="677334" y="1930400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82F605-54BD-4122-825D-9794B1284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65458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9.3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29.2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60420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BAF46DF-8712-47F4-B2A9-21EED1B6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60741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557017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35C395E-1DB7-484D-B89C-1BB30C3B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0502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943628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4FA15D8-91D6-4749-97E1-E84FFD2E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5696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42.4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049261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1C3636C-EF82-4D19-8B0A-EAB8B52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59650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5.6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27785"/>
              </p:ext>
            </p:extLst>
          </p:nvPr>
        </p:nvGraphicFramePr>
        <p:xfrm>
          <a:off x="677334" y="1930400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68D02CC-59EC-4772-99F3-C3314607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697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7.1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test+lian+pohua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5863"/>
              </p:ext>
            </p:extLst>
          </p:nvPr>
        </p:nvGraphicFramePr>
        <p:xfrm>
          <a:off x="677334" y="1270000"/>
          <a:ext cx="390187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1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657002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43624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31164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430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408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2C681B-CE08-465B-833F-E09B3CCF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1172"/>
              </p:ext>
            </p:extLst>
          </p:nvPr>
        </p:nvGraphicFramePr>
        <p:xfrm>
          <a:off x="4761503" y="12700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心率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35385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406A07-151A-4169-AB5C-EA7FA34D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4324"/>
              </p:ext>
            </p:extLst>
          </p:nvPr>
        </p:nvGraphicFramePr>
        <p:xfrm>
          <a:off x="3137992" y="19304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17847</TotalTime>
  <Words>1258</Words>
  <Application>Microsoft Office PowerPoint</Application>
  <PresentationFormat>寬螢幕</PresentationFormat>
  <Paragraphs>932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建立心率呼吸率資料庫(hung-wei)</vt:lpstr>
      <vt:lpstr>建立心率呼吸率資料庫(hung-wei_rest)</vt:lpstr>
      <vt:lpstr>建立心率呼吸率資料庫(leo)</vt:lpstr>
      <vt:lpstr>建立心率呼吸率資料庫(li-an_work)</vt:lpstr>
      <vt:lpstr>建立心率呼吸率資料庫(roung)</vt:lpstr>
      <vt:lpstr>建立心率呼吸率資料庫(zheng-liang)</vt:lpstr>
      <vt:lpstr>建立心率資料庫(test+lian+pohua)</vt:lpstr>
      <vt:lpstr>建立呼吸率資料庫(li-an-onlybr)</vt:lpstr>
      <vt:lpstr>建立呼吸率資料庫(pohua-onlybr)</vt:lpstr>
      <vt:lpstr>尚茂</vt:lpstr>
      <vt:lpstr>學弟們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854</cp:revision>
  <dcterms:created xsi:type="dcterms:W3CDTF">2019-11-20T05:36:16Z</dcterms:created>
  <dcterms:modified xsi:type="dcterms:W3CDTF">2021-10-12T07:13:48Z</dcterms:modified>
</cp:coreProperties>
</file>