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BCC9E-64C0-4713-AD7C-E0DF337A0927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CF5BD-B434-45F0-9B51-46C3E85E1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35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CF5BD-B434-45F0-9B51-46C3E85E19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15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CF5BD-B434-45F0-9B51-46C3E85E19B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81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96BFC-BE36-4C7B-A1DD-9035F51A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77A3E9-08BC-4203-B694-775D418EA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B526B4-3A47-43B4-872B-107D01CD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865C8A-E59B-4ACB-875D-1DD6A82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9B4B38-07A4-46FB-8FAB-08BADF3C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2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32842-0712-4368-A9B6-0A58870A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19AFA7-8BB6-4A7D-A805-9C1A99F83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3E62D7-E47E-4174-B218-AC59F7BC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65E3F-8ACE-4DEE-B8FC-5C3A7551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94B23-D34C-47B6-A29B-86067BB1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6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CFC90A-E05E-459A-AEEB-CED7886E9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8A6DC7-D12D-44C2-B835-F6E23657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115E1D-EBBF-4CA1-9969-B094F69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363002-B08C-43D9-8A8C-AB206A2B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7E444-919C-4F5C-A7CF-40DD1AC3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6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9FC42-B6A9-4BD6-8D0D-4E687855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8E424-BF3F-4D51-8548-35144A43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9D4D8-33DF-46F2-B2FE-8EEA0C2D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A332F4-D093-4A76-9C1A-9F19394E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8FD6C-D050-4AE4-BD98-6D6C657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19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9EEBF-006C-42AE-A768-659E57AD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E305E6-CB71-431B-A030-DDF9FFD8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F4EE0-3C13-46AA-97F7-3ECFD9C7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FA9BD0-CB4E-4277-8FB6-DD38C5BD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908FDE-C0EB-438A-8BA4-4A3F555D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1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53888-D4B9-4EF7-92E3-3612F6CB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83516A-6D7B-46DF-BDDA-4373B18E0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510EF1-1C70-4D13-98A1-FC1C32D0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DCE27A-5807-401B-B626-B2019841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53EE8F-A6A3-40A5-B262-96C2F6C7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DE1F60-EA03-438D-AE3F-5D8608BC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8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36B3F-9970-42EB-A72B-E89A96C8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084D44-3E93-44B5-9606-4F9A2E69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9BA3F6-FBAD-4801-AB7E-41E958DA6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1D97C1-F308-4AEB-A527-C83C6F1F9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2694C1-C981-48FF-83F7-B2B4AA3C1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E1E669-0B4A-4704-9EAC-D1276523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E1D01A-30A9-40D8-9C2D-B23C2CA2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3EE661-68EC-4775-A123-0B82D2BC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51085-7528-48B1-A6E0-B48A42E6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7F028C-B428-45C0-B632-BD81FA72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E723E2-F8FA-4429-A08E-50598FE6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590BF3-E9E7-4EB4-8C7E-5D45DC64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12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9B1413-608E-4673-B242-D53A28E9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F5E6EF-00DC-4341-9E4F-BB381892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19235-CECD-468A-A75B-4440F784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4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5B304-18AA-445F-A733-BC7D8722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50552-C7E8-4A50-B208-1DD05C16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9D4F1D-B037-4304-9EF3-1300AB03E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DB612-2A84-4B14-B706-AC846C56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E79BAB-7554-4549-8422-1DFEE5D4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14C487-6175-466C-877A-DFDEC31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6AB7B-9644-422B-95AE-853574B0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526FF8A-5306-43B3-96F2-0DC12ECA4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951DC9-AE1B-4E10-BFE1-EC10D4166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71E657-A59F-40B9-AF7E-5243C38D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827689-EF38-4C5D-829B-6418F69A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2B40F3-CCB8-4273-9E34-E6D63447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71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65A0E8-5437-4E1B-9523-AACD7BE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F8737D-993E-47C8-ABC9-5C0A836A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817737-DDE2-4B34-81C6-6D4F6F6FB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47E3-66C8-4E3B-BAD6-D7F2E5BF9F76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67336A-B4F5-4D26-A33F-CDEE07946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5C4AF3-22E9-45B6-9090-A4CAE0F89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56E8-436D-43EF-B147-BD6481602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20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97F76-459C-457E-8BAB-05E0EB33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有相關的三個參數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58AEC8-3027-429D-9181-1FF7688E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015"/>
            <a:ext cx="3360000" cy="2520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51F8C3-8F71-45A7-BAF4-F11ECA968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88" y="1868015"/>
            <a:ext cx="3360000" cy="25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4C3F33-D332-490F-A5C4-CEEAEB74A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00" y="1868015"/>
            <a:ext cx="3360000" cy="252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002C4AF-55DD-442B-A648-E42A3F325942}"/>
              </a:ext>
            </a:extLst>
          </p:cNvPr>
          <p:cNvSpPr/>
          <p:nvPr/>
        </p:nvSpPr>
        <p:spPr>
          <a:xfrm>
            <a:off x="2141951" y="4265112"/>
            <a:ext cx="8192022" cy="122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20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FB5E6-A1F5-4D27-9575-DA4FDA2D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現在用閥值的分割結果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F55D48-8CC3-4B96-8035-B910BD281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紅色為</a:t>
            </a:r>
            <a:r>
              <a:rPr lang="zh-TW" altLang="en-US" b="1" u="sng" dirty="0"/>
              <a:t>不該被取代但被取代</a:t>
            </a:r>
            <a:endParaRPr lang="en-US" altLang="zh-TW" b="1" u="sng" dirty="0"/>
          </a:p>
          <a:p>
            <a:r>
              <a:rPr lang="zh-TW" altLang="en-US" dirty="0"/>
              <a:t>黃色為該</a:t>
            </a:r>
            <a:r>
              <a:rPr lang="zh-TW" altLang="en-US" b="1" u="sng" dirty="0"/>
              <a:t>被取代但沒被取代</a:t>
            </a:r>
            <a:endParaRPr lang="en-US" altLang="zh-TW" b="1" u="sng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BEC815-868F-4F76-B90B-26D7724A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98" y="2891003"/>
            <a:ext cx="4972004" cy="37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3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DB401-3A0C-4907-A79B-14B0ACC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34A4E8-62C4-4435-8D8D-DDD47869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訓練資料</a:t>
            </a:r>
            <a:r>
              <a:rPr lang="en-US" altLang="zh-TW" sz="1800" dirty="0"/>
              <a:t>38</a:t>
            </a:r>
            <a:r>
              <a:rPr lang="zh-TW" altLang="en-US" sz="1800" dirty="0"/>
              <a:t>個資料夾</a:t>
            </a:r>
            <a:r>
              <a:rPr lang="en-US" altLang="zh-TW" sz="1800" dirty="0"/>
              <a:t>(</a:t>
            </a:r>
            <a:r>
              <a:rPr lang="zh-TW" altLang="en-US" sz="1800" dirty="0"/>
              <a:t>包含尚茂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/>
              <a:t>K-Fold = 3 </a:t>
            </a:r>
          </a:p>
          <a:p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svm.SVC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(kernel="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rbf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", C = 1 ,degree = 3 ,gamma = 0.1,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 = 69)</a:t>
            </a:r>
          </a:p>
          <a:p>
            <a:pPr marL="0" indent="0">
              <a:buNone/>
            </a:pPr>
            <a:r>
              <a:rPr lang="zh-TW" alt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*因訓練資料不是全部</a:t>
            </a:r>
            <a:r>
              <a:rPr lang="en-US" altLang="zh-TW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(2/3)</a:t>
            </a:r>
            <a:r>
              <a:rPr lang="zh-TW" alt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，如系統上線我們是使用全部資料</a:t>
            </a:r>
            <a:r>
              <a:rPr lang="en-US" altLang="zh-TW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Train</a:t>
            </a:r>
            <a:r>
              <a:rPr lang="zh-TW" alt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，因此表現還會更好</a:t>
            </a:r>
            <a:endParaRPr lang="en-US" altLang="zh-TW" sz="1800" b="1" u="sng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800" b="0" dirty="0"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61B6632-8294-4C0E-8B28-4FC76EA061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84944"/>
              </p:ext>
            </p:extLst>
          </p:nvPr>
        </p:nvGraphicFramePr>
        <p:xfrm>
          <a:off x="4299774" y="3429000"/>
          <a:ext cx="3592451" cy="220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96">
                  <a:extLst>
                    <a:ext uri="{9D8B030D-6E8A-4147-A177-3AD203B41FA5}">
                      <a16:colId xmlns:a16="http://schemas.microsoft.com/office/drawing/2014/main" val="3029558427"/>
                    </a:ext>
                  </a:extLst>
                </a:gridCol>
                <a:gridCol w="1286055">
                  <a:extLst>
                    <a:ext uri="{9D8B030D-6E8A-4147-A177-3AD203B41FA5}">
                      <a16:colId xmlns:a16="http://schemas.microsoft.com/office/drawing/2014/main" val="1383681381"/>
                    </a:ext>
                  </a:extLst>
                </a:gridCol>
              </a:tblGrid>
              <a:tr h="43651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心跳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935673"/>
                  </a:ext>
                </a:extLst>
              </a:tr>
              <a:tr h="4333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原始算法輸出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 Loss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8.21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726463899"/>
                  </a:ext>
                </a:extLst>
              </a:tr>
              <a:tr h="433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 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閥值取代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 Loss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6.39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723803650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取代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 Loss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147D3B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5.89</a:t>
                      </a:r>
                      <a:endParaRPr lang="zh-TW" altLang="en-US" sz="1800" b="1" dirty="0">
                        <a:solidFill>
                          <a:srgbClr val="147D3B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796439950"/>
                  </a:ext>
                </a:extLst>
              </a:tr>
              <a:tr h="433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 L1 Loss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9.25</a:t>
                      </a:r>
                      <a:endParaRPr lang="zh-TW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77103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74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DB401-3A0C-4907-A79B-14B0ACC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34A4E8-62C4-4435-8D8D-DDD47869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訓練資料</a:t>
            </a:r>
            <a:r>
              <a:rPr lang="en-US" altLang="zh-TW" sz="1800" dirty="0"/>
              <a:t>38</a:t>
            </a:r>
            <a:r>
              <a:rPr lang="zh-TW" altLang="en-US" sz="1800" dirty="0"/>
              <a:t>個資料夾</a:t>
            </a:r>
            <a:r>
              <a:rPr lang="en-US" altLang="zh-TW" sz="1800" dirty="0"/>
              <a:t>(</a:t>
            </a:r>
            <a:r>
              <a:rPr lang="zh-TW" altLang="en-US" sz="1800" dirty="0"/>
              <a:t>包含尚茂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/>
              <a:t>K-Fold = 3 </a:t>
            </a:r>
          </a:p>
          <a:p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svm.SVC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(kernel="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rbf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", C = 5, gamma </a:t>
            </a:r>
            <a:r>
              <a:rPr lang="en-US" altLang="zh-TW" sz="1800" b="0">
                <a:effectLst/>
                <a:latin typeface="Consolas" panose="020B0609020204030204" pitchFamily="49" charset="0"/>
              </a:rPr>
              <a:t>= 0.01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 = 69)</a:t>
            </a:r>
          </a:p>
          <a:p>
            <a:r>
              <a:rPr lang="zh-TW" alt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*因訓練資料不是全部</a:t>
            </a:r>
            <a:r>
              <a:rPr lang="en-US" altLang="zh-TW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(2/3)</a:t>
            </a:r>
            <a:r>
              <a:rPr lang="zh-TW" alt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，如系統上線我們是使用全部資料</a:t>
            </a:r>
            <a:r>
              <a:rPr lang="en-US" altLang="zh-TW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Train</a:t>
            </a:r>
            <a:r>
              <a:rPr lang="zh-TW" alt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，因此表現還會更好</a:t>
            </a:r>
            <a:endParaRPr lang="en-US" altLang="zh-TW" sz="1800" b="1" u="sng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800" b="0" dirty="0"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61B6632-8294-4C0E-8B28-4FC76EA061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768091"/>
              </p:ext>
            </p:extLst>
          </p:nvPr>
        </p:nvGraphicFramePr>
        <p:xfrm>
          <a:off x="4299774" y="3429000"/>
          <a:ext cx="3592451" cy="220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96">
                  <a:extLst>
                    <a:ext uri="{9D8B030D-6E8A-4147-A177-3AD203B41FA5}">
                      <a16:colId xmlns:a16="http://schemas.microsoft.com/office/drawing/2014/main" val="3029558427"/>
                    </a:ext>
                  </a:extLst>
                </a:gridCol>
                <a:gridCol w="1286055">
                  <a:extLst>
                    <a:ext uri="{9D8B030D-6E8A-4147-A177-3AD203B41FA5}">
                      <a16:colId xmlns:a16="http://schemas.microsoft.com/office/drawing/2014/main" val="1383681381"/>
                    </a:ext>
                  </a:extLst>
                </a:gridCol>
              </a:tblGrid>
              <a:tr h="43651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呼吸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935673"/>
                  </a:ext>
                </a:extLst>
              </a:tr>
              <a:tr h="4333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原始算法輸出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 Loss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2.52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726463899"/>
                  </a:ext>
                </a:extLst>
              </a:tr>
              <a:tr h="433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 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閥值取代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 Loss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2.29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723803650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取代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 Loss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rgbClr val="147D3B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2.24</a:t>
                      </a:r>
                      <a:endParaRPr lang="zh-TW" altLang="en-US" sz="1800" b="1" kern="1200" dirty="0">
                        <a:solidFill>
                          <a:srgbClr val="147D3B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796439950"/>
                  </a:ext>
                </a:extLst>
              </a:tr>
              <a:tr h="433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 L1 Loss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2.65</a:t>
                      </a:r>
                      <a:endParaRPr lang="zh-TW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77103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71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A2477-7DF8-4941-B95C-201E2238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DD6747-EE0E-48F1-9B9B-FB7BC924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原始算法輸出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L1 Loss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bandpass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的下限往上調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因為我們在用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值取代的時候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bandpass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的下限*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，並且要將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753,754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行註解掉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 </a:t>
            </a:r>
            <a:r>
              <a:rPr lang="zh-TW" altLang="en-US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閥值取代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L1 Loss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</a:t>
            </a:r>
            <a:r>
              <a:rPr lang="zh-TW" altLang="en-US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取代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L1 Loss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就是直接在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knn_test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裡面算，因為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k-fold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分割，只要把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k-fold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切出來的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就是所有的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 loss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52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291</Words>
  <Application>Microsoft Office PowerPoint</Application>
  <PresentationFormat>寬螢幕</PresentationFormat>
  <Paragraphs>37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Times New Roman</vt:lpstr>
      <vt:lpstr>Office 佈景主題</vt:lpstr>
      <vt:lpstr>有相關的三個參數</vt:lpstr>
      <vt:lpstr>現在用閥值的分割結果</vt:lpstr>
      <vt:lpstr>結果</vt:lpstr>
      <vt:lpstr>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有相關的三個參數</dc:title>
  <dc:creator>立安 曾</dc:creator>
  <cp:lastModifiedBy>立安 曾</cp:lastModifiedBy>
  <cp:revision>27</cp:revision>
  <dcterms:created xsi:type="dcterms:W3CDTF">2021-11-01T08:52:07Z</dcterms:created>
  <dcterms:modified xsi:type="dcterms:W3CDTF">2021-11-03T02:45:27Z</dcterms:modified>
</cp:coreProperties>
</file>