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0" r:id="rId2"/>
    <p:sldId id="343" r:id="rId3"/>
    <p:sldId id="344" r:id="rId4"/>
    <p:sldId id="345" r:id="rId5"/>
    <p:sldId id="347" r:id="rId6"/>
    <p:sldId id="348" r:id="rId7"/>
    <p:sldId id="349" r:id="rId8"/>
    <p:sldId id="350" r:id="rId9"/>
    <p:sldId id="351" r:id="rId10"/>
    <p:sldId id="355" r:id="rId11"/>
    <p:sldId id="358" r:id="rId12"/>
    <p:sldId id="360" r:id="rId13"/>
    <p:sldId id="359" r:id="rId14"/>
    <p:sldId id="366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5"/>
            <p14:sldId id="358"/>
            <p14:sldId id="360"/>
            <p14:sldId id="359"/>
            <p14:sldId id="366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9" autoAdjust="0"/>
    <p:restoredTop sz="70258" autoAdjust="0"/>
  </p:normalViewPr>
  <p:slideViewPr>
    <p:cSldViewPr snapToGrid="0">
      <p:cViewPr varScale="1">
        <p:scale>
          <a:sx n="77" d="100"/>
          <a:sy n="77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11137"/>
              </p:ext>
            </p:extLst>
          </p:nvPr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08122"/>
              </p:ext>
            </p:extLst>
          </p:nvPr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67550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49075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03133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9835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/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/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1440"/>
              </p:ext>
            </p:extLst>
          </p:nvPr>
        </p:nvGraphicFramePr>
        <p:xfrm>
          <a:off x="71791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B1FC4E8-9AAE-47D7-9B18-276037E7E0B3}"/>
              </a:ext>
            </a:extLst>
          </p:cNvPr>
          <p:cNvSpPr txBox="1"/>
          <p:nvPr/>
        </p:nvSpPr>
        <p:spPr>
          <a:xfrm>
            <a:off x="71791" y="5256522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JERMEY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STONE                          SUNNY                          TONY                            WES </a:t>
            </a:r>
            <a:endParaRPr lang="zh-TW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721446"/>
              </p:ext>
            </p:extLst>
          </p:nvPr>
        </p:nvGraphicFramePr>
        <p:xfrm>
          <a:off x="251888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295100"/>
              </p:ext>
            </p:extLst>
          </p:nvPr>
        </p:nvGraphicFramePr>
        <p:xfrm>
          <a:off x="4965987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428760"/>
              </p:ext>
            </p:extLst>
          </p:nvPr>
        </p:nvGraphicFramePr>
        <p:xfrm>
          <a:off x="7386553" y="1226812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56408"/>
              </p:ext>
            </p:extLst>
          </p:nvPr>
        </p:nvGraphicFramePr>
        <p:xfrm>
          <a:off x="9807119" y="1220237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0D7BB7-E05F-438E-A405-C1F13B00CFF1}"/>
              </a:ext>
            </a:extLst>
          </p:cNvPr>
          <p:cNvSpPr txBox="1"/>
          <p:nvPr/>
        </p:nvSpPr>
        <p:spPr>
          <a:xfrm>
            <a:off x="71791" y="5535773"/>
            <a:ext cx="11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L1Loss    6.1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2.8                              28.6                              5.4                              6.4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138776"/>
              </p:ext>
            </p:extLst>
          </p:nvPr>
        </p:nvGraphicFramePr>
        <p:xfrm>
          <a:off x="2716409" y="0"/>
          <a:ext cx="4634895" cy="623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7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16055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5295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有效樣本數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685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lt"/>
                        </a:rPr>
                        <a:t>心跳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j-lt"/>
                        </a:rPr>
                        <a:t>呼吸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Leo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</a:t>
                      </a:r>
                      <a:r>
                        <a:rPr lang="en-US" altLang="zh-TW" dirty="0" err="1">
                          <a:latin typeface="+mn-lt"/>
                        </a:rPr>
                        <a:t>an_work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roung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Pohua-onlybr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Li-an-</a:t>
                      </a:r>
                      <a:r>
                        <a:rPr lang="en-US" altLang="zh-TW" dirty="0" err="1">
                          <a:latin typeface="+mn-lt"/>
                        </a:rPr>
                        <a:t>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</a:rPr>
                        <a:t>尚茂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total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114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63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Accuracy/%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85/74.5%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37/58.7%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loss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9.12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2.4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2505"/>
              </p:ext>
            </p:extLst>
          </p:nvPr>
        </p:nvGraphicFramePr>
        <p:xfrm>
          <a:off x="677334" y="1728178"/>
          <a:ext cx="2385978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02800"/>
              </p:ext>
            </p:extLst>
          </p:nvPr>
        </p:nvGraphicFramePr>
        <p:xfrm>
          <a:off x="3340353" y="1728178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68621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3157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8216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30798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29150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E216BEB-F372-4C74-8AFD-06239FC7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46105"/>
              </p:ext>
            </p:extLst>
          </p:nvPr>
        </p:nvGraphicFramePr>
        <p:xfrm>
          <a:off x="3339468" y="1729274"/>
          <a:ext cx="1963440" cy="10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99977661"/>
                    </a:ext>
                  </a:extLst>
                </a:gridCol>
              </a:tblGrid>
              <a:tr h="34323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561727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10579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03544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C4A813C-2A90-4969-86A9-E27DD8126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31319"/>
              </p:ext>
            </p:extLst>
          </p:nvPr>
        </p:nvGraphicFramePr>
        <p:xfrm>
          <a:off x="3339468" y="1728178"/>
          <a:ext cx="1963440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288782402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572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40717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75785"/>
              </p:ext>
            </p:extLst>
          </p:nvPr>
        </p:nvGraphicFramePr>
        <p:xfrm>
          <a:off x="677334" y="1728178"/>
          <a:ext cx="2385978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97727"/>
              </p:ext>
            </p:extLst>
          </p:nvPr>
        </p:nvGraphicFramePr>
        <p:xfrm>
          <a:off x="3339468" y="1728178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17685</TotalTime>
  <Words>1286</Words>
  <Application>Microsoft Office PowerPoint</Application>
  <PresentationFormat>寬螢幕</PresentationFormat>
  <Paragraphs>982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建立心臟資料庫(hung-wei)</vt:lpstr>
      <vt:lpstr>建立心臟資料庫(hung-wei_rest)</vt:lpstr>
      <vt:lpstr>建立心臟資料庫(leo)</vt:lpstr>
      <vt:lpstr>建立心臟資料庫(li-an)</vt:lpstr>
      <vt:lpstr>建立心臟資料庫(li-an_work)</vt:lpstr>
      <vt:lpstr>建立心臟資料庫(pohua)</vt:lpstr>
      <vt:lpstr>建立心臟資料庫(roung)</vt:lpstr>
      <vt:lpstr>建立心臟資料庫(zheng-liang)</vt:lpstr>
      <vt:lpstr>建立心臟資料庫(test)</vt:lpstr>
      <vt:lpstr>建立心臟資料庫(li-an-onlybr)</vt:lpstr>
      <vt:lpstr>建立心臟資料庫(pohua-onlybr)</vt:lpstr>
      <vt:lpstr>建立心臟資料庫(test)</vt:lpstr>
      <vt:lpstr>尚茂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842</cp:revision>
  <dcterms:created xsi:type="dcterms:W3CDTF">2019-11-20T05:36:16Z</dcterms:created>
  <dcterms:modified xsi:type="dcterms:W3CDTF">2021-10-09T05:49:59Z</dcterms:modified>
</cp:coreProperties>
</file>