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0" r:id="rId2"/>
    <p:sldId id="343" r:id="rId3"/>
    <p:sldId id="344" r:id="rId4"/>
    <p:sldId id="345" r:id="rId5"/>
    <p:sldId id="347" r:id="rId6"/>
    <p:sldId id="348" r:id="rId7"/>
    <p:sldId id="349" r:id="rId8"/>
    <p:sldId id="350" r:id="rId9"/>
    <p:sldId id="351" r:id="rId10"/>
    <p:sldId id="355" r:id="rId11"/>
    <p:sldId id="358" r:id="rId12"/>
    <p:sldId id="360" r:id="rId13"/>
    <p:sldId id="361" r:id="rId14"/>
    <p:sldId id="362" r:id="rId15"/>
    <p:sldId id="363" r:id="rId16"/>
    <p:sldId id="364" r:id="rId17"/>
    <p:sldId id="365" r:id="rId18"/>
    <p:sldId id="359" r:id="rId19"/>
    <p:sldId id="35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5"/>
            <p14:sldId id="358"/>
            <p14:sldId id="360"/>
            <p14:sldId id="361"/>
            <p14:sldId id="362"/>
            <p14:sldId id="363"/>
            <p14:sldId id="364"/>
            <p14:sldId id="365"/>
            <p14:sldId id="35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70258" autoAdjust="0"/>
  </p:normalViewPr>
  <p:slideViewPr>
    <p:cSldViewPr snapToGrid="0">
      <p:cViewPr varScale="1">
        <p:scale>
          <a:sx n="77" d="100"/>
          <a:sy n="77" d="100"/>
        </p:scale>
        <p:origin x="1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911137"/>
              </p:ext>
            </p:extLst>
          </p:nvPr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08122"/>
              </p:ext>
            </p:extLst>
          </p:nvPr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567550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649075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503133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9835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jermey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924518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43246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08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(stone)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03447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85751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7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(sunny)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699641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875192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(tony)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118925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623458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8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058831"/>
              </p:ext>
            </p:extLst>
          </p:nvPr>
        </p:nvGraphicFramePr>
        <p:xfrm>
          <a:off x="4111760" y="1728178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765803"/>
              </p:ext>
            </p:extLst>
          </p:nvPr>
        </p:nvGraphicFramePr>
        <p:xfrm>
          <a:off x="677334" y="1728178"/>
          <a:ext cx="1590652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/>
        </p:nvGraphicFramePr>
        <p:xfrm>
          <a:off x="4111760" y="1728178"/>
          <a:ext cx="4461966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5131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736012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3CD559CC-BB8C-466F-8691-387871BCE3C6}"/>
              </a:ext>
            </a:extLst>
          </p:cNvPr>
          <p:cNvGraphicFramePr>
            <a:graphicFrameLocks/>
          </p:cNvGraphicFramePr>
          <p:nvPr/>
        </p:nvGraphicFramePr>
        <p:xfrm>
          <a:off x="677334" y="1728178"/>
          <a:ext cx="3181304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9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759330"/>
              </p:ext>
            </p:extLst>
          </p:nvPr>
        </p:nvGraphicFramePr>
        <p:xfrm>
          <a:off x="2716409" y="609600"/>
          <a:ext cx="4634895" cy="586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87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16055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5295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有效樣本數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685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j-lt"/>
                        </a:rPr>
                        <a:t>心跳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+mj-lt"/>
                        </a:rPr>
                        <a:t>呼吸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Leo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</a:t>
                      </a:r>
                      <a:r>
                        <a:rPr lang="en-US" altLang="zh-TW" dirty="0" err="1">
                          <a:latin typeface="+mn-lt"/>
                        </a:rPr>
                        <a:t>an_work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roung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test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+mn-lt"/>
                        </a:rPr>
                        <a:t>Pohua-onlybr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Li-an-</a:t>
                      </a:r>
                      <a:r>
                        <a:rPr lang="en-US" altLang="zh-TW" dirty="0" err="1">
                          <a:latin typeface="+mn-lt"/>
                        </a:rPr>
                        <a:t>onlybr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total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64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63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Accuracy/%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46/71.8%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37/58.7%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264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loss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8.53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2.4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2505"/>
              </p:ext>
            </p:extLst>
          </p:nvPr>
        </p:nvGraphicFramePr>
        <p:xfrm>
          <a:off x="677334" y="1728178"/>
          <a:ext cx="2385978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02800"/>
              </p:ext>
            </p:extLst>
          </p:nvPr>
        </p:nvGraphicFramePr>
        <p:xfrm>
          <a:off x="3340353" y="1728178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868621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3157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78216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30798"/>
              </p:ext>
            </p:extLst>
          </p:nvPr>
        </p:nvGraphicFramePr>
        <p:xfrm>
          <a:off x="3337668" y="1728178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29150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E216BEB-F372-4C74-8AFD-06239FC78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46105"/>
              </p:ext>
            </p:extLst>
          </p:nvPr>
        </p:nvGraphicFramePr>
        <p:xfrm>
          <a:off x="3339468" y="1729274"/>
          <a:ext cx="1963440" cy="10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99977661"/>
                    </a:ext>
                  </a:extLst>
                </a:gridCol>
              </a:tblGrid>
              <a:tr h="34323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9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561727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10579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03544"/>
              </p:ext>
            </p:extLst>
          </p:nvPr>
        </p:nvGraphicFramePr>
        <p:xfrm>
          <a:off x="677334" y="1728178"/>
          <a:ext cx="1590652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CC4A813C-2A90-4969-86A9-E27DD8126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31319"/>
              </p:ext>
            </p:extLst>
          </p:nvPr>
        </p:nvGraphicFramePr>
        <p:xfrm>
          <a:off x="3339468" y="1728178"/>
          <a:ext cx="1963440" cy="11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288782402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05725"/>
              </p:ext>
            </p:extLst>
          </p:nvPr>
        </p:nvGraphicFramePr>
        <p:xfrm>
          <a:off x="677334" y="1728178"/>
          <a:ext cx="2385978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40717"/>
              </p:ext>
            </p:extLst>
          </p:nvPr>
        </p:nvGraphicFramePr>
        <p:xfrm>
          <a:off x="3339468" y="1728178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建立心臟資料庫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5460B04-D268-4A9A-A7E4-9F8FECC37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175785"/>
              </p:ext>
            </p:extLst>
          </p:nvPr>
        </p:nvGraphicFramePr>
        <p:xfrm>
          <a:off x="677334" y="1728178"/>
          <a:ext cx="2385978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953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97727"/>
              </p:ext>
            </p:extLst>
          </p:nvPr>
        </p:nvGraphicFramePr>
        <p:xfrm>
          <a:off x="3339468" y="1728178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17674</TotalTime>
  <Words>1416</Words>
  <Application>Microsoft Office PowerPoint</Application>
  <PresentationFormat>寬螢幕</PresentationFormat>
  <Paragraphs>1094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建立心臟資料庫(hung-wei)</vt:lpstr>
      <vt:lpstr>建立心臟資料庫(hung-wei_rest)</vt:lpstr>
      <vt:lpstr>建立心臟資料庫(leo)</vt:lpstr>
      <vt:lpstr>建立心臟資料庫(li-an)</vt:lpstr>
      <vt:lpstr>建立心臟資料庫(li-an_work)</vt:lpstr>
      <vt:lpstr>建立心臟資料庫(pohua)</vt:lpstr>
      <vt:lpstr>建立心臟資料庫(roung)</vt:lpstr>
      <vt:lpstr>建立心臟資料庫(zheng-liang)</vt:lpstr>
      <vt:lpstr>建立心臟資料庫(test)</vt:lpstr>
      <vt:lpstr>建立心臟資料庫(li-an-onlybr)</vt:lpstr>
      <vt:lpstr>建立心臟資料庫(pohua-onlybr)</vt:lpstr>
      <vt:lpstr>建立心臟資料庫(jermey)</vt:lpstr>
      <vt:lpstr>建立心臟資料庫(stone)</vt:lpstr>
      <vt:lpstr>建立心臟資料庫(sunny)</vt:lpstr>
      <vt:lpstr>建立心臟資料庫(tony)</vt:lpstr>
      <vt:lpstr>建立心臟資料庫(wes)</vt:lpstr>
      <vt:lpstr>建立心臟資料庫(test)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841</cp:revision>
  <dcterms:created xsi:type="dcterms:W3CDTF">2019-11-20T05:36:16Z</dcterms:created>
  <dcterms:modified xsi:type="dcterms:W3CDTF">2021-10-09T04:39:39Z</dcterms:modified>
</cp:coreProperties>
</file>