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4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4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1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7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Long exposure of lights forming a curve">
            <a:extLst>
              <a:ext uri="{FF2B5EF4-FFF2-40B4-BE49-F238E27FC236}">
                <a16:creationId xmlns:a16="http://schemas.microsoft.com/office/drawing/2014/main" id="{273C554D-359F-8EAA-4945-B8B560C06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59" r="-1" b="1450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CC635-EF02-F0C4-97C5-39FC410DB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Credit Card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E7D2E-D6B1-B416-096B-BF273EE58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Final Project CIS 546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Ana Pacella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51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FA88-475E-A1D0-0179-03026B74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C8DD-AA8B-6355-6940-9FC7705D3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Kaggle</a:t>
            </a:r>
          </a:p>
          <a:p>
            <a:pPr marL="0" indent="0">
              <a:buNone/>
            </a:pPr>
            <a:r>
              <a:rPr lang="en-US" dirty="0"/>
              <a:t>https://www.kaggle.com/datasets/samuelcortinhas/credit-card-approval-clean-data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91D1-E834-E88B-F447-ABD824D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5816-3B66-70E9-902C-6B99FEF4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model</a:t>
            </a:r>
          </a:p>
          <a:p>
            <a:r>
              <a:rPr lang="en-US" dirty="0"/>
              <a:t>Made predictions</a:t>
            </a:r>
          </a:p>
          <a:p>
            <a:r>
              <a:rPr lang="en-US" dirty="0"/>
              <a:t>Confusion matrix</a:t>
            </a:r>
          </a:p>
          <a:p>
            <a:r>
              <a:rPr lang="en-US" dirty="0"/>
              <a:t>Accuracy: 0.83</a:t>
            </a:r>
          </a:p>
        </p:txBody>
      </p:sp>
    </p:spTree>
    <p:extLst>
      <p:ext uri="{BB962C8B-B14F-4D97-AF65-F5344CB8AC3E}">
        <p14:creationId xmlns:p14="http://schemas.microsoft.com/office/powerpoint/2010/main" val="13139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A9D3-AE6C-F4E5-D103-D1156E7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E814-B15F-79F6-65AD-85C7D182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 Tree Model</a:t>
            </a:r>
          </a:p>
          <a:p>
            <a:r>
              <a:rPr lang="en-US" dirty="0"/>
              <a:t>0.83 accuracy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1854AC-E4BA-E731-0396-41BC8C9C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2178227"/>
            <a:ext cx="6934730" cy="43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4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9706-D439-F2E3-FE2F-538C5377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 &amp; Tableau Dashboards</a:t>
            </a:r>
          </a:p>
        </p:txBody>
      </p:sp>
    </p:spTree>
    <p:extLst>
      <p:ext uri="{BB962C8B-B14F-4D97-AF65-F5344CB8AC3E}">
        <p14:creationId xmlns:p14="http://schemas.microsoft.com/office/powerpoint/2010/main" val="73125588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_2SEEDS">
      <a:dk1>
        <a:srgbClr val="000000"/>
      </a:dk1>
      <a:lt1>
        <a:srgbClr val="FFFFFF"/>
      </a:lt1>
      <a:dk2>
        <a:srgbClr val="1C2B31"/>
      </a:dk2>
      <a:lt2>
        <a:srgbClr val="F3F1F0"/>
      </a:lt2>
      <a:accent1>
        <a:srgbClr val="3B8FB1"/>
      </a:accent1>
      <a:accent2>
        <a:srgbClr val="46B3A5"/>
      </a:accent2>
      <a:accent3>
        <a:srgbClr val="4D70C3"/>
      </a:accent3>
      <a:accent4>
        <a:srgbClr val="5147B6"/>
      </a:accent4>
      <a:accent5>
        <a:srgbClr val="884DC3"/>
      </a:accent5>
      <a:accent6>
        <a:srgbClr val="A83BB1"/>
      </a:accent6>
      <a:hlink>
        <a:srgbClr val="A43F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51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Nova</vt:lpstr>
      <vt:lpstr>TropicVTI</vt:lpstr>
      <vt:lpstr>Credit Card Approvals</vt:lpstr>
      <vt:lpstr>Data</vt:lpstr>
      <vt:lpstr>Naive Bayes Model</vt:lpstr>
      <vt:lpstr>Decision Tree Model</vt:lpstr>
      <vt:lpstr>Shiny App &amp; Tableau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Approvals</dc:title>
  <dc:creator>Ana Gabriela Pacella Crespo</dc:creator>
  <cp:lastModifiedBy>Ana Gabriela Pacella Crespo</cp:lastModifiedBy>
  <cp:revision>3</cp:revision>
  <dcterms:created xsi:type="dcterms:W3CDTF">2022-05-02T21:51:20Z</dcterms:created>
  <dcterms:modified xsi:type="dcterms:W3CDTF">2022-05-03T00:01:39Z</dcterms:modified>
</cp:coreProperties>
</file>