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7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066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1EEB7-4C7A-41B3-B334-A16B9A8C5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06434E-32FC-4082-A2DC-E7B09B7DA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7B66F2-A623-402E-A4A5-E087A5C8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4BED-35CF-4D6F-83BD-F3543CA31365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DEC3DC-C9F1-48F6-BD63-02D1DA6D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DB2108-3619-432E-9B1F-5EA10CF6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6E6D-184B-41DB-AC33-E46568FC36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6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4D319-69D5-49E9-9219-8E347AD1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CCD031-8F9F-4E86-B2F2-9492F65EE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13CCCE-4BBE-482B-89F0-9DF1D796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4BED-35CF-4D6F-83BD-F3543CA31365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C3A2A3-FF84-47E5-9EF2-6AAD54C5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31BCE7-F7CD-4769-B573-099E5968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6E6D-184B-41DB-AC33-E46568FC36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4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3F3BA9-C172-4877-A11E-3E5FEB84F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C714B3-6764-41E3-9628-4578D30F6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24DB86-6FEF-4AB2-B96E-B25047E65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4BED-35CF-4D6F-83BD-F3543CA31365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8DAB89-A419-4E49-9C56-88014D32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A1C53C-07EB-4A5F-821B-319AE832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6E6D-184B-41DB-AC33-E46568FC36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8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F6030-12E6-410A-9AF3-D3BA9EE7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22415A-7937-4CCC-B548-9E1421692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A2DD08-EBED-43E4-8414-21414D5C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4BED-35CF-4D6F-83BD-F3543CA31365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FE5EDE-3FAC-4196-AFD4-09CA5918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2DEE85-05B6-4F2B-9000-4A69D881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6E6D-184B-41DB-AC33-E46568FC36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5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7E5F7-7CEF-4811-88F9-A7F05F48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D56FA9-981A-455F-8D45-0039033E8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6D01EE-BD47-4358-B89B-CEAD5137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4BED-35CF-4D6F-83BD-F3543CA31365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CB6DCE-8815-42E9-899C-BB2E8DF1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51D797-22A2-45CC-B695-3A1DE575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6E6D-184B-41DB-AC33-E46568FC36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8D317-EEAC-44F9-BA14-BB3F5DFA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9B6214-D524-43ED-8A7C-03AA001B4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F20879-5931-401C-9604-C513C039F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E7531D-C5CC-4632-A591-22A75590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4BED-35CF-4D6F-83BD-F3543CA31365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AD3EA4-4D47-4169-AF0D-B9C69207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3B2A73-944A-4439-A654-7AF1DE2E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6E6D-184B-41DB-AC33-E46568FC36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C267C-4663-4A4E-8EA1-29C72DAB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7C0CD9-4DAB-41FF-B927-85393B85B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EB1CC3-E9B7-4882-B91D-85ACA8251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620375-D609-4894-9904-487957F21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42ACC5-F8BE-4EE3-B52F-C46C12C83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30494E-1312-4B00-B6E9-518D45D3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4BED-35CF-4D6F-83BD-F3543CA31365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B25894-86B5-453D-9593-C5FF45DD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8EEA073-474C-4BF8-94E3-C938F345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6E6D-184B-41DB-AC33-E46568FC36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BFDC8-C766-4A45-A7D4-66360CC0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5B98CB-332D-4A38-90B8-1789D60D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4BED-35CF-4D6F-83BD-F3543CA31365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8C69186-5A81-4D49-8E02-80AEC1B9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3AD7AE-2FD5-46D7-9DA0-3EF97DBE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6E6D-184B-41DB-AC33-E46568FC36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8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041906-CD8C-4B15-B4B9-80FDF47C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4BED-35CF-4D6F-83BD-F3543CA31365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14F349-DE13-435E-B964-8A10B094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189F91-A3E8-478D-80A3-C0DA6EFB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6E6D-184B-41DB-AC33-E46568FC36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1AD68-4BEC-45F0-8D6D-01F3B496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E68444-272E-4509-8232-0D219997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6B3591-C152-4B03-8518-ACDBBE07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F9CFB7-F69F-43FB-9221-58B968CF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4BED-35CF-4D6F-83BD-F3543CA31365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D8C3B1-E5C0-4D5D-BB76-C0939F35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091902-AAAF-4296-872E-36247123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6E6D-184B-41DB-AC33-E46568FC36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1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44F2E-4A27-42E2-9D48-D17BB254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538BE5-DC3A-487D-A1D3-A0C5E04DA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3192CC-890A-4D1A-85F6-544A6471A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BE095C-DA1D-4F83-8870-F91E9036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4BED-35CF-4D6F-83BD-F3543CA31365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1F3F2C-3230-4CBE-8AF8-27184957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3C6641-8231-40AB-BB14-3EAC31E5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6E6D-184B-41DB-AC33-E46568FC36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2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F29DF85-36C7-4EE4-8525-7AD547B4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835A3D-913A-4CE7-8A3E-2B25525AD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E60B96-E02F-45D2-8C64-123787084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54BED-35CF-4D6F-83BD-F3543CA31365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BC934F-2E00-464B-9208-953717874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607533-E480-49A1-A73C-E26D6B8B1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86E6D-184B-41DB-AC33-E46568FC36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3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>
            <a:extLst>
              <a:ext uri="{FF2B5EF4-FFF2-40B4-BE49-F238E27FC236}">
                <a16:creationId xmlns:a16="http://schemas.microsoft.com/office/drawing/2014/main" id="{E1F64D71-4E11-460B-B346-121CC144AB47}"/>
              </a:ext>
            </a:extLst>
          </p:cNvPr>
          <p:cNvSpPr/>
          <p:nvPr/>
        </p:nvSpPr>
        <p:spPr>
          <a:xfrm>
            <a:off x="5390068" y="422790"/>
            <a:ext cx="1661192" cy="914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Cadastrar informações pessoais</a:t>
            </a:r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016E7EC-A4C3-4D61-BE92-6E629BB3F313}"/>
              </a:ext>
            </a:extLst>
          </p:cNvPr>
          <p:cNvSpPr/>
          <p:nvPr/>
        </p:nvSpPr>
        <p:spPr>
          <a:xfrm>
            <a:off x="8791556" y="3177499"/>
            <a:ext cx="1661193" cy="100534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Cadastrar informações de Consultas Médicas</a:t>
            </a:r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831646E-493A-4C4E-9906-2E190FC84F95}"/>
              </a:ext>
            </a:extLst>
          </p:cNvPr>
          <p:cNvSpPr/>
          <p:nvPr/>
        </p:nvSpPr>
        <p:spPr>
          <a:xfrm>
            <a:off x="8119701" y="4685045"/>
            <a:ext cx="1661193" cy="914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Cadastrar informações de Exames Médicos</a:t>
            </a:r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E943869-4191-401D-AE32-BAF59321F9C0}"/>
              </a:ext>
            </a:extLst>
          </p:cNvPr>
          <p:cNvSpPr/>
          <p:nvPr/>
        </p:nvSpPr>
        <p:spPr>
          <a:xfrm>
            <a:off x="8942618" y="1833892"/>
            <a:ext cx="1347943" cy="914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Cadastrar Receitas Médicas</a:t>
            </a:r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3C8F0FE-FF92-4CB3-BDF4-6FA8D06FFBF5}"/>
              </a:ext>
            </a:extLst>
          </p:cNvPr>
          <p:cNvSpPr/>
          <p:nvPr/>
        </p:nvSpPr>
        <p:spPr>
          <a:xfrm>
            <a:off x="6219531" y="5674250"/>
            <a:ext cx="1463040" cy="914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Cadastrar Remédios utilizados</a:t>
            </a:r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0763560-1019-48D9-A4D3-7500C84E60B5}"/>
              </a:ext>
            </a:extLst>
          </p:cNvPr>
          <p:cNvSpPr/>
          <p:nvPr/>
        </p:nvSpPr>
        <p:spPr>
          <a:xfrm>
            <a:off x="4111402" y="5686917"/>
            <a:ext cx="1658825" cy="914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Cadastrar informações de Saúde</a:t>
            </a:r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1BD0C62-016F-411A-89E9-9B2E42CD096F}"/>
              </a:ext>
            </a:extLst>
          </p:cNvPr>
          <p:cNvSpPr/>
          <p:nvPr/>
        </p:nvSpPr>
        <p:spPr>
          <a:xfrm>
            <a:off x="2320744" y="4688876"/>
            <a:ext cx="1463040" cy="914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Cadastrar Histórico de Saúde</a:t>
            </a:r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CB20D7F-3DCC-4ACF-B6F2-57D3983388C9}"/>
              </a:ext>
            </a:extLst>
          </p:cNvPr>
          <p:cNvSpPr/>
          <p:nvPr/>
        </p:nvSpPr>
        <p:spPr>
          <a:xfrm>
            <a:off x="1617870" y="2085270"/>
            <a:ext cx="1463040" cy="9075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Enviar Mensagem</a:t>
            </a:r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D8AA8D9-C5DC-40DB-84C3-6624FCC202FD}"/>
              </a:ext>
            </a:extLst>
          </p:cNvPr>
          <p:cNvSpPr/>
          <p:nvPr/>
        </p:nvSpPr>
        <p:spPr>
          <a:xfrm>
            <a:off x="2718599" y="1009436"/>
            <a:ext cx="1605959" cy="86108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Visualizar as perguntas frequentes</a:t>
            </a:r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35F7CDA-B789-42C4-8C29-E7F880AE2324}"/>
              </a:ext>
            </a:extLst>
          </p:cNvPr>
          <p:cNvSpPr/>
          <p:nvPr/>
        </p:nvSpPr>
        <p:spPr>
          <a:xfrm>
            <a:off x="1815597" y="3383587"/>
            <a:ext cx="1341722" cy="9075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Cadastrar Vacinas tomadas</a:t>
            </a:r>
          </a:p>
        </p:txBody>
      </p:sp>
      <p:grpSp>
        <p:nvGrpSpPr>
          <p:cNvPr id="288" name="Agrupar 287">
            <a:extLst>
              <a:ext uri="{FF2B5EF4-FFF2-40B4-BE49-F238E27FC236}">
                <a16:creationId xmlns:a16="http://schemas.microsoft.com/office/drawing/2014/main" id="{0CB38A1D-8B92-4D67-8BEF-00DA912C5491}"/>
              </a:ext>
            </a:extLst>
          </p:cNvPr>
          <p:cNvGrpSpPr/>
          <p:nvPr/>
        </p:nvGrpSpPr>
        <p:grpSpPr>
          <a:xfrm>
            <a:off x="5236197" y="2167208"/>
            <a:ext cx="1905353" cy="1873642"/>
            <a:chOff x="5236199" y="2167208"/>
            <a:chExt cx="1873642" cy="1873642"/>
          </a:xfrm>
        </p:grpSpPr>
        <p:pic>
          <p:nvPicPr>
            <p:cNvPr id="287" name="Gráfico 286" descr="Usuário">
              <a:extLst>
                <a:ext uri="{FF2B5EF4-FFF2-40B4-BE49-F238E27FC236}">
                  <a16:creationId xmlns:a16="http://schemas.microsoft.com/office/drawing/2014/main" id="{40B13631-F7CB-4D5A-9165-1370C5917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36199" y="2167208"/>
              <a:ext cx="1873642" cy="1873642"/>
            </a:xfrm>
            <a:prstGeom prst="rect">
              <a:avLst/>
            </a:prstGeom>
          </p:spPr>
        </p:pic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03F15D2-1552-4F44-8A9B-CE24325DF0AC}"/>
                </a:ext>
              </a:extLst>
            </p:cNvPr>
            <p:cNvSpPr txBox="1"/>
            <p:nvPr/>
          </p:nvSpPr>
          <p:spPr>
            <a:xfrm>
              <a:off x="5508585" y="3339324"/>
              <a:ext cx="1436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Usuário</a:t>
              </a:r>
              <a:endParaRPr lang="en-US" sz="24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20" name="Elipse 19">
            <a:extLst>
              <a:ext uri="{FF2B5EF4-FFF2-40B4-BE49-F238E27FC236}">
                <a16:creationId xmlns:a16="http://schemas.microsoft.com/office/drawing/2014/main" id="{4CAE5AB6-4000-4B4D-866C-3DCF9D61015B}"/>
              </a:ext>
            </a:extLst>
          </p:cNvPr>
          <p:cNvSpPr/>
          <p:nvPr/>
        </p:nvSpPr>
        <p:spPr>
          <a:xfrm>
            <a:off x="3856664" y="117944"/>
            <a:ext cx="1432519" cy="76606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Visualizar/ Editar os registros</a:t>
            </a:r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3135E682-5BE5-4BF2-BC68-932CDB8ED36D}"/>
              </a:ext>
            </a:extLst>
          </p:cNvPr>
          <p:cNvSpPr/>
          <p:nvPr/>
        </p:nvSpPr>
        <p:spPr>
          <a:xfrm>
            <a:off x="7650126" y="741616"/>
            <a:ext cx="1661191" cy="90757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Cadastrar informações de Médicos</a:t>
            </a:r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CF14525C-C302-4ADB-93C5-40BF65184EA1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4324558" y="1439977"/>
            <a:ext cx="1155569" cy="1017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0972727F-31A5-4809-AED4-F0BF31124422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3080910" y="2539059"/>
            <a:ext cx="2155754" cy="42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50C5658-EC8B-4401-9E46-87728FF9D94E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3157319" y="3380182"/>
            <a:ext cx="2018415" cy="457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1DBA2E8-B673-4E22-9280-D0658F523222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3569527" y="3892417"/>
            <a:ext cx="1700151" cy="93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FBBBD623-3D00-4CDC-A6D5-A8C5DBBEFBD7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940815" y="4325739"/>
            <a:ext cx="829412" cy="1361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EAF7C473-2288-4A3C-AD9A-4688DF9772B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379835" y="4325739"/>
            <a:ext cx="571216" cy="1348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478FE93C-5DA2-4F5C-A6F5-803C1295EA8A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7101179" y="3405556"/>
            <a:ext cx="1690377" cy="274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DE1B5AB2-275E-4A84-926D-8884105A328E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6219531" y="1337190"/>
            <a:ext cx="1133" cy="843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8A72CB43-D05C-406A-AF85-E4F342E4DCBA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6873461" y="1516281"/>
            <a:ext cx="1019941" cy="807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C9405807-01B0-47B6-A794-50CD095F3E1E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flipH="1" flipV="1">
            <a:off x="9616590" y="2748292"/>
            <a:ext cx="5563" cy="4292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4ABB453B-427E-4164-A7DB-A18B9A03B060}"/>
              </a:ext>
            </a:extLst>
          </p:cNvPr>
          <p:cNvCxnSpPr>
            <a:cxnSpLocks/>
            <a:stCxn id="20" idx="6"/>
            <a:endCxn id="8" idx="1"/>
          </p:cNvCxnSpPr>
          <p:nvPr/>
        </p:nvCxnSpPr>
        <p:spPr>
          <a:xfrm>
            <a:off x="5289183" y="500975"/>
            <a:ext cx="344161" cy="557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81D7C166-72F2-4696-9893-0F7B43E4F2D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918790" y="3921808"/>
            <a:ext cx="1444187" cy="897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to 146">
            <a:extLst>
              <a:ext uri="{FF2B5EF4-FFF2-40B4-BE49-F238E27FC236}">
                <a16:creationId xmlns:a16="http://schemas.microsoft.com/office/drawing/2014/main" id="{348E3AC2-BF30-44C8-92CA-F2393ACED73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193502" y="2291092"/>
            <a:ext cx="1749116" cy="52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to 148">
            <a:extLst>
              <a:ext uri="{FF2B5EF4-FFF2-40B4-BE49-F238E27FC236}">
                <a16:creationId xmlns:a16="http://schemas.microsoft.com/office/drawing/2014/main" id="{88B731D8-0497-4B5E-9419-8FA34E3076D2}"/>
              </a:ext>
            </a:extLst>
          </p:cNvPr>
          <p:cNvCxnSpPr>
            <a:cxnSpLocks/>
            <a:stCxn id="11" idx="7"/>
            <a:endCxn id="10" idx="4"/>
          </p:cNvCxnSpPr>
          <p:nvPr/>
        </p:nvCxnSpPr>
        <p:spPr>
          <a:xfrm flipV="1">
            <a:off x="9537618" y="4182841"/>
            <a:ext cx="84535" cy="6361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Elipse 158">
            <a:extLst>
              <a:ext uri="{FF2B5EF4-FFF2-40B4-BE49-F238E27FC236}">
                <a16:creationId xmlns:a16="http://schemas.microsoft.com/office/drawing/2014/main" id="{3EC7929F-4C80-4424-B3E8-B7590CE448F9}"/>
              </a:ext>
            </a:extLst>
          </p:cNvPr>
          <p:cNvSpPr/>
          <p:nvPr/>
        </p:nvSpPr>
        <p:spPr>
          <a:xfrm>
            <a:off x="199955" y="1265749"/>
            <a:ext cx="1572508" cy="9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Visualizar os registros e respostas</a:t>
            </a:r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64" name="Conector reto 163">
            <a:extLst>
              <a:ext uri="{FF2B5EF4-FFF2-40B4-BE49-F238E27FC236}">
                <a16:creationId xmlns:a16="http://schemas.microsoft.com/office/drawing/2014/main" id="{366B33C0-7350-4398-8B3D-010928735D47}"/>
              </a:ext>
            </a:extLst>
          </p:cNvPr>
          <p:cNvCxnSpPr>
            <a:cxnSpLocks/>
            <a:stCxn id="159" idx="5"/>
            <a:endCxn id="16" idx="1"/>
          </p:cNvCxnSpPr>
          <p:nvPr/>
        </p:nvCxnSpPr>
        <p:spPr>
          <a:xfrm>
            <a:off x="1542175" y="2046238"/>
            <a:ext cx="289952" cy="1719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to 166">
            <a:extLst>
              <a:ext uri="{FF2B5EF4-FFF2-40B4-BE49-F238E27FC236}">
                <a16:creationId xmlns:a16="http://schemas.microsoft.com/office/drawing/2014/main" id="{679E8F8F-1ADB-40FF-8E96-22D68F3A42B4}"/>
              </a:ext>
            </a:extLst>
          </p:cNvPr>
          <p:cNvCxnSpPr>
            <a:cxnSpLocks/>
            <a:stCxn id="169" idx="6"/>
            <a:endCxn id="18" idx="2"/>
          </p:cNvCxnSpPr>
          <p:nvPr/>
        </p:nvCxnSpPr>
        <p:spPr>
          <a:xfrm>
            <a:off x="1431246" y="3833972"/>
            <a:ext cx="384351" cy="34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Elipse 168">
            <a:extLst>
              <a:ext uri="{FF2B5EF4-FFF2-40B4-BE49-F238E27FC236}">
                <a16:creationId xmlns:a16="http://schemas.microsoft.com/office/drawing/2014/main" id="{2EC44387-3BC6-4E2D-94D2-637786CA5B59}"/>
              </a:ext>
            </a:extLst>
          </p:cNvPr>
          <p:cNvSpPr/>
          <p:nvPr/>
        </p:nvSpPr>
        <p:spPr>
          <a:xfrm>
            <a:off x="107476" y="3380182"/>
            <a:ext cx="1323770" cy="90757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Visualizar/ Editar os registros</a:t>
            </a:r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6606C014-854A-4500-8FEE-9EF89F8C7915}"/>
              </a:ext>
            </a:extLst>
          </p:cNvPr>
          <p:cNvSpPr/>
          <p:nvPr/>
        </p:nvSpPr>
        <p:spPr>
          <a:xfrm>
            <a:off x="582268" y="4681904"/>
            <a:ext cx="1323770" cy="90757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Visualizar/ Editar os registros</a:t>
            </a:r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72" name="Conector reto 171">
            <a:extLst>
              <a:ext uri="{FF2B5EF4-FFF2-40B4-BE49-F238E27FC236}">
                <a16:creationId xmlns:a16="http://schemas.microsoft.com/office/drawing/2014/main" id="{8CFD82EA-B34C-40DA-AF49-2602421A1254}"/>
              </a:ext>
            </a:extLst>
          </p:cNvPr>
          <p:cNvCxnSpPr>
            <a:cxnSpLocks/>
            <a:stCxn id="171" idx="6"/>
            <a:endCxn id="15" idx="2"/>
          </p:cNvCxnSpPr>
          <p:nvPr/>
        </p:nvCxnSpPr>
        <p:spPr>
          <a:xfrm>
            <a:off x="1906038" y="5135694"/>
            <a:ext cx="414706" cy="103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Elipse 174">
            <a:extLst>
              <a:ext uri="{FF2B5EF4-FFF2-40B4-BE49-F238E27FC236}">
                <a16:creationId xmlns:a16="http://schemas.microsoft.com/office/drawing/2014/main" id="{42C08226-53AF-455F-899A-A3862D1274FE}"/>
              </a:ext>
            </a:extLst>
          </p:cNvPr>
          <p:cNvSpPr/>
          <p:nvPr/>
        </p:nvSpPr>
        <p:spPr>
          <a:xfrm>
            <a:off x="1997788" y="5865436"/>
            <a:ext cx="1323770" cy="90757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Visualizar/ Editar os registros</a:t>
            </a:r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76" name="Conector reto 175">
            <a:extLst>
              <a:ext uri="{FF2B5EF4-FFF2-40B4-BE49-F238E27FC236}">
                <a16:creationId xmlns:a16="http://schemas.microsoft.com/office/drawing/2014/main" id="{0E2D1B74-8636-4703-8DFF-AE7C2A53FACA}"/>
              </a:ext>
            </a:extLst>
          </p:cNvPr>
          <p:cNvCxnSpPr>
            <a:cxnSpLocks/>
            <a:stCxn id="175" idx="6"/>
            <a:endCxn id="14" idx="2"/>
          </p:cNvCxnSpPr>
          <p:nvPr/>
        </p:nvCxnSpPr>
        <p:spPr>
          <a:xfrm flipV="1">
            <a:off x="3321558" y="6144117"/>
            <a:ext cx="789844" cy="1751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Elipse 177">
            <a:extLst>
              <a:ext uri="{FF2B5EF4-FFF2-40B4-BE49-F238E27FC236}">
                <a16:creationId xmlns:a16="http://schemas.microsoft.com/office/drawing/2014/main" id="{9546E5EA-423F-41B1-8138-BD51B86EB735}"/>
              </a:ext>
            </a:extLst>
          </p:cNvPr>
          <p:cNvSpPr/>
          <p:nvPr/>
        </p:nvSpPr>
        <p:spPr>
          <a:xfrm>
            <a:off x="8457124" y="5865437"/>
            <a:ext cx="1323770" cy="90757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Visualizar/ Editar os registros</a:t>
            </a:r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79" name="Conector reto 178">
            <a:extLst>
              <a:ext uri="{FF2B5EF4-FFF2-40B4-BE49-F238E27FC236}">
                <a16:creationId xmlns:a16="http://schemas.microsoft.com/office/drawing/2014/main" id="{F57F8E06-4B28-4773-A38A-E8EBB9941A83}"/>
              </a:ext>
            </a:extLst>
          </p:cNvPr>
          <p:cNvCxnSpPr>
            <a:cxnSpLocks/>
            <a:stCxn id="178" idx="2"/>
            <a:endCxn id="13" idx="6"/>
          </p:cNvCxnSpPr>
          <p:nvPr/>
        </p:nvCxnSpPr>
        <p:spPr>
          <a:xfrm flipH="1" flipV="1">
            <a:off x="7682571" y="6131450"/>
            <a:ext cx="774553" cy="1877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Elipse 181">
            <a:extLst>
              <a:ext uri="{FF2B5EF4-FFF2-40B4-BE49-F238E27FC236}">
                <a16:creationId xmlns:a16="http://schemas.microsoft.com/office/drawing/2014/main" id="{12FAAC70-CE29-48E5-A306-240316E4BA8A}"/>
              </a:ext>
            </a:extLst>
          </p:cNvPr>
          <p:cNvSpPr/>
          <p:nvPr/>
        </p:nvSpPr>
        <p:spPr>
          <a:xfrm>
            <a:off x="10468332" y="5100910"/>
            <a:ext cx="1323770" cy="90757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Visualizar/ Editar os registros</a:t>
            </a:r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83" name="Conector reto 182">
            <a:extLst>
              <a:ext uri="{FF2B5EF4-FFF2-40B4-BE49-F238E27FC236}">
                <a16:creationId xmlns:a16="http://schemas.microsoft.com/office/drawing/2014/main" id="{504F0330-1370-4CC2-AFE9-A93A5109C3DD}"/>
              </a:ext>
            </a:extLst>
          </p:cNvPr>
          <p:cNvCxnSpPr>
            <a:cxnSpLocks/>
            <a:stCxn id="182" idx="2"/>
            <a:endCxn id="11" idx="6"/>
          </p:cNvCxnSpPr>
          <p:nvPr/>
        </p:nvCxnSpPr>
        <p:spPr>
          <a:xfrm flipH="1" flipV="1">
            <a:off x="9780894" y="5142245"/>
            <a:ext cx="687438" cy="4124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Elipse 186">
            <a:extLst>
              <a:ext uri="{FF2B5EF4-FFF2-40B4-BE49-F238E27FC236}">
                <a16:creationId xmlns:a16="http://schemas.microsoft.com/office/drawing/2014/main" id="{F26F3E7C-DA3F-4195-8BF3-A39FC7681C58}"/>
              </a:ext>
            </a:extLst>
          </p:cNvPr>
          <p:cNvSpPr/>
          <p:nvPr/>
        </p:nvSpPr>
        <p:spPr>
          <a:xfrm>
            <a:off x="10731010" y="3213689"/>
            <a:ext cx="1323770" cy="90757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Visualizar/ Editar os registros</a:t>
            </a:r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88" name="Conector reto 187">
            <a:extLst>
              <a:ext uri="{FF2B5EF4-FFF2-40B4-BE49-F238E27FC236}">
                <a16:creationId xmlns:a16="http://schemas.microsoft.com/office/drawing/2014/main" id="{21AD5EC9-BEB3-4539-9933-022F58D67A6D}"/>
              </a:ext>
            </a:extLst>
          </p:cNvPr>
          <p:cNvCxnSpPr>
            <a:cxnSpLocks/>
            <a:stCxn id="187" idx="2"/>
            <a:endCxn id="10" idx="6"/>
          </p:cNvCxnSpPr>
          <p:nvPr/>
        </p:nvCxnSpPr>
        <p:spPr>
          <a:xfrm flipH="1">
            <a:off x="10452749" y="3667479"/>
            <a:ext cx="278261" cy="126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Elipse 190">
            <a:extLst>
              <a:ext uri="{FF2B5EF4-FFF2-40B4-BE49-F238E27FC236}">
                <a16:creationId xmlns:a16="http://schemas.microsoft.com/office/drawing/2014/main" id="{281D0CE1-7869-4C25-A9E8-91461D5A00B3}"/>
              </a:ext>
            </a:extLst>
          </p:cNvPr>
          <p:cNvSpPr/>
          <p:nvPr/>
        </p:nvSpPr>
        <p:spPr>
          <a:xfrm>
            <a:off x="10691734" y="1726564"/>
            <a:ext cx="1323770" cy="90757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Visualizar/ Editar os registros</a:t>
            </a:r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92" name="Conector reto 191">
            <a:extLst>
              <a:ext uri="{FF2B5EF4-FFF2-40B4-BE49-F238E27FC236}">
                <a16:creationId xmlns:a16="http://schemas.microsoft.com/office/drawing/2014/main" id="{8F5538DF-BB8B-4122-BA5B-662446A737F6}"/>
              </a:ext>
            </a:extLst>
          </p:cNvPr>
          <p:cNvCxnSpPr>
            <a:cxnSpLocks/>
            <a:stCxn id="191" idx="2"/>
            <a:endCxn id="12" idx="6"/>
          </p:cNvCxnSpPr>
          <p:nvPr/>
        </p:nvCxnSpPr>
        <p:spPr>
          <a:xfrm flipH="1">
            <a:off x="10290561" y="2180354"/>
            <a:ext cx="401173" cy="110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0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CEDC4DB-BA9C-4546-9530-82773CE74D54}"/>
              </a:ext>
            </a:extLst>
          </p:cNvPr>
          <p:cNvSpPr/>
          <p:nvPr/>
        </p:nvSpPr>
        <p:spPr>
          <a:xfrm>
            <a:off x="6769253" y="366904"/>
            <a:ext cx="1339675" cy="10266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WEBSITE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3B0D65E3-F636-4F43-ABF9-59F5953BE778}"/>
              </a:ext>
            </a:extLst>
          </p:cNvPr>
          <p:cNvCxnSpPr>
            <a:cxnSpLocks/>
          </p:cNvCxnSpPr>
          <p:nvPr/>
        </p:nvCxnSpPr>
        <p:spPr>
          <a:xfrm>
            <a:off x="4051981" y="1468234"/>
            <a:ext cx="847" cy="5124461"/>
          </a:xfrm>
          <a:prstGeom prst="line">
            <a:avLst/>
          </a:prstGeom>
          <a:ln>
            <a:solidFill>
              <a:srgbClr val="161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D415BDBE-E59E-4ED6-8400-F5879BBB9B25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439091" y="1393599"/>
            <a:ext cx="0" cy="534239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09B3E1A-0873-408E-B39E-BCD006962C2E}"/>
              </a:ext>
            </a:extLst>
          </p:cNvPr>
          <p:cNvSpPr/>
          <p:nvPr/>
        </p:nvSpPr>
        <p:spPr>
          <a:xfrm>
            <a:off x="3975859" y="1692424"/>
            <a:ext cx="147440" cy="4449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DA2C9BB-3AC2-453E-ACEA-E3AE828BB782}"/>
              </a:ext>
            </a:extLst>
          </p:cNvPr>
          <p:cNvSpPr/>
          <p:nvPr/>
        </p:nvSpPr>
        <p:spPr>
          <a:xfrm>
            <a:off x="7362970" y="1692426"/>
            <a:ext cx="152122" cy="896106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8481972-B6E3-40EB-919E-F8C677AA0105}"/>
              </a:ext>
            </a:extLst>
          </p:cNvPr>
          <p:cNvSpPr/>
          <p:nvPr/>
        </p:nvSpPr>
        <p:spPr>
          <a:xfrm>
            <a:off x="7362969" y="2948264"/>
            <a:ext cx="152122" cy="849248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58B8998-262F-437C-A7F4-CB405296FD14}"/>
              </a:ext>
            </a:extLst>
          </p:cNvPr>
          <p:cNvSpPr/>
          <p:nvPr/>
        </p:nvSpPr>
        <p:spPr>
          <a:xfrm>
            <a:off x="7362969" y="5514480"/>
            <a:ext cx="171765" cy="628046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4FB47B1-7CA7-4A2D-B8C7-B06F9F377DB1}"/>
              </a:ext>
            </a:extLst>
          </p:cNvPr>
          <p:cNvCxnSpPr>
            <a:cxnSpLocks/>
          </p:cNvCxnSpPr>
          <p:nvPr/>
        </p:nvCxnSpPr>
        <p:spPr>
          <a:xfrm>
            <a:off x="4339988" y="1856921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AB5C24A-964A-48DB-99FF-D55D12EF59E6}"/>
              </a:ext>
            </a:extLst>
          </p:cNvPr>
          <p:cNvCxnSpPr>
            <a:cxnSpLocks/>
          </p:cNvCxnSpPr>
          <p:nvPr/>
        </p:nvCxnSpPr>
        <p:spPr>
          <a:xfrm flipH="1">
            <a:off x="4204227" y="2424759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AF8E405-9D50-4B15-AEB6-278FDE586C3F}"/>
              </a:ext>
            </a:extLst>
          </p:cNvPr>
          <p:cNvSpPr txBox="1"/>
          <p:nvPr/>
        </p:nvSpPr>
        <p:spPr>
          <a:xfrm>
            <a:off x="4944455" y="1847314"/>
            <a:ext cx="1824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Entra no sistema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A3D799C-BC83-478A-953F-DD6A71A3342B}"/>
              </a:ext>
            </a:extLst>
          </p:cNvPr>
          <p:cNvSpPr txBox="1"/>
          <p:nvPr/>
        </p:nvSpPr>
        <p:spPr>
          <a:xfrm>
            <a:off x="4790789" y="2462450"/>
            <a:ext cx="239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Mostra funcionalidades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CE2E3CE6-F938-420B-9E2F-C29494B29356}"/>
              </a:ext>
            </a:extLst>
          </p:cNvPr>
          <p:cNvCxnSpPr>
            <a:cxnSpLocks/>
          </p:cNvCxnSpPr>
          <p:nvPr/>
        </p:nvCxnSpPr>
        <p:spPr>
          <a:xfrm>
            <a:off x="4339987" y="3101142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6479EC-792A-4DD8-8246-01B2830A650A}"/>
              </a:ext>
            </a:extLst>
          </p:cNvPr>
          <p:cNvSpPr txBox="1"/>
          <p:nvPr/>
        </p:nvSpPr>
        <p:spPr>
          <a:xfrm>
            <a:off x="4639962" y="3121223"/>
            <a:ext cx="2627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Seleciona Exame Médico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9F859D7-7295-474E-B83D-E2FA0B0EA2D5}"/>
              </a:ext>
            </a:extLst>
          </p:cNvPr>
          <p:cNvCxnSpPr>
            <a:cxnSpLocks/>
          </p:cNvCxnSpPr>
          <p:nvPr/>
        </p:nvCxnSpPr>
        <p:spPr>
          <a:xfrm flipH="1">
            <a:off x="4224592" y="3607383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11DB3C5-623D-4DD9-B0EE-4D8180EE2B37}"/>
              </a:ext>
            </a:extLst>
          </p:cNvPr>
          <p:cNvSpPr txBox="1"/>
          <p:nvPr/>
        </p:nvSpPr>
        <p:spPr>
          <a:xfrm>
            <a:off x="4829032" y="3640072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Solicita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79EACCB-59FD-477A-8313-0823E7F35A8A}"/>
              </a:ext>
            </a:extLst>
          </p:cNvPr>
          <p:cNvCxnSpPr>
            <a:cxnSpLocks/>
          </p:cNvCxnSpPr>
          <p:nvPr/>
        </p:nvCxnSpPr>
        <p:spPr>
          <a:xfrm>
            <a:off x="4299452" y="5680408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1378DD1-E7F5-4940-9F19-BE18DABA4199}"/>
              </a:ext>
            </a:extLst>
          </p:cNvPr>
          <p:cNvSpPr txBox="1"/>
          <p:nvPr/>
        </p:nvSpPr>
        <p:spPr>
          <a:xfrm>
            <a:off x="4903475" y="5727237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Salva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B005249-D07C-4E3F-B59B-649E8D66DFAB}"/>
              </a:ext>
            </a:extLst>
          </p:cNvPr>
          <p:cNvSpPr/>
          <p:nvPr/>
        </p:nvSpPr>
        <p:spPr>
          <a:xfrm>
            <a:off x="7362969" y="4071762"/>
            <a:ext cx="152122" cy="849248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1796D7C-0FBC-4A5F-9F6B-9F7D6E080CBE}"/>
              </a:ext>
            </a:extLst>
          </p:cNvPr>
          <p:cNvCxnSpPr>
            <a:cxnSpLocks/>
          </p:cNvCxnSpPr>
          <p:nvPr/>
        </p:nvCxnSpPr>
        <p:spPr>
          <a:xfrm>
            <a:off x="4339987" y="4224640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1BF46B7-7F7D-44B2-BFC8-E8E4B5F0C849}"/>
              </a:ext>
            </a:extLst>
          </p:cNvPr>
          <p:cNvSpPr txBox="1"/>
          <p:nvPr/>
        </p:nvSpPr>
        <p:spPr>
          <a:xfrm>
            <a:off x="4639962" y="4244721"/>
            <a:ext cx="239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Preenche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89F3ACC-A1A5-4C23-AC56-20662D274852}"/>
              </a:ext>
            </a:extLst>
          </p:cNvPr>
          <p:cNvCxnSpPr>
            <a:cxnSpLocks/>
          </p:cNvCxnSpPr>
          <p:nvPr/>
        </p:nvCxnSpPr>
        <p:spPr>
          <a:xfrm flipH="1">
            <a:off x="4224592" y="4730881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94535B1-6770-43E1-93F8-4A026B7336A9}"/>
              </a:ext>
            </a:extLst>
          </p:cNvPr>
          <p:cNvSpPr txBox="1"/>
          <p:nvPr/>
        </p:nvSpPr>
        <p:spPr>
          <a:xfrm>
            <a:off x="4845687" y="4790007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Valida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B01172C-3855-43A4-A743-685BACFF0757}"/>
              </a:ext>
            </a:extLst>
          </p:cNvPr>
          <p:cNvGrpSpPr/>
          <p:nvPr/>
        </p:nvGrpSpPr>
        <p:grpSpPr>
          <a:xfrm>
            <a:off x="3107495" y="-162699"/>
            <a:ext cx="1905353" cy="1873642"/>
            <a:chOff x="5236199" y="2167208"/>
            <a:chExt cx="1873642" cy="1873642"/>
          </a:xfrm>
        </p:grpSpPr>
        <p:pic>
          <p:nvPicPr>
            <p:cNvPr id="25" name="Gráfico 24" descr="Usuário">
              <a:extLst>
                <a:ext uri="{FF2B5EF4-FFF2-40B4-BE49-F238E27FC236}">
                  <a16:creationId xmlns:a16="http://schemas.microsoft.com/office/drawing/2014/main" id="{9F0E4149-7BDF-4454-BB47-559DAA36D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36199" y="2167208"/>
              <a:ext cx="1873642" cy="1873642"/>
            </a:xfrm>
            <a:prstGeom prst="rect">
              <a:avLst/>
            </a:prstGeom>
          </p:spPr>
        </p:pic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BA6F1203-E4A2-4F95-B970-3E54F556ECA3}"/>
                </a:ext>
              </a:extLst>
            </p:cNvPr>
            <p:cNvSpPr txBox="1"/>
            <p:nvPr/>
          </p:nvSpPr>
          <p:spPr>
            <a:xfrm>
              <a:off x="5508585" y="3339324"/>
              <a:ext cx="1436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Usuário</a:t>
              </a:r>
              <a:endParaRPr lang="en-US" sz="24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283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9E19AF3-A722-4ADA-BEE3-45F83624B737}"/>
              </a:ext>
            </a:extLst>
          </p:cNvPr>
          <p:cNvSpPr/>
          <p:nvPr/>
        </p:nvSpPr>
        <p:spPr>
          <a:xfrm>
            <a:off x="6769253" y="366904"/>
            <a:ext cx="1339675" cy="10266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WEBSITE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D945268-08BB-4881-87E6-7A0D6310E831}"/>
              </a:ext>
            </a:extLst>
          </p:cNvPr>
          <p:cNvCxnSpPr>
            <a:cxnSpLocks/>
          </p:cNvCxnSpPr>
          <p:nvPr/>
        </p:nvCxnSpPr>
        <p:spPr>
          <a:xfrm>
            <a:off x="4051981" y="1468234"/>
            <a:ext cx="847" cy="5124461"/>
          </a:xfrm>
          <a:prstGeom prst="line">
            <a:avLst/>
          </a:prstGeom>
          <a:ln>
            <a:solidFill>
              <a:srgbClr val="161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BA3E20B-94C6-472E-B425-74B20003C02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439091" y="1393599"/>
            <a:ext cx="0" cy="534239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CFA5794-BA57-4096-B06B-A53A875761EC}"/>
              </a:ext>
            </a:extLst>
          </p:cNvPr>
          <p:cNvSpPr/>
          <p:nvPr/>
        </p:nvSpPr>
        <p:spPr>
          <a:xfrm>
            <a:off x="3975859" y="1692424"/>
            <a:ext cx="147440" cy="4449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711FFF3-D221-4E86-904A-768D1139B5D7}"/>
              </a:ext>
            </a:extLst>
          </p:cNvPr>
          <p:cNvSpPr/>
          <p:nvPr/>
        </p:nvSpPr>
        <p:spPr>
          <a:xfrm>
            <a:off x="7362970" y="1692426"/>
            <a:ext cx="152122" cy="896106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07E0C5C-03FE-4A27-9804-132B424AAF75}"/>
              </a:ext>
            </a:extLst>
          </p:cNvPr>
          <p:cNvSpPr/>
          <p:nvPr/>
        </p:nvSpPr>
        <p:spPr>
          <a:xfrm>
            <a:off x="7362969" y="2948264"/>
            <a:ext cx="152122" cy="849248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31FE4E8-318C-41A1-92AF-D65254D41647}"/>
              </a:ext>
            </a:extLst>
          </p:cNvPr>
          <p:cNvSpPr/>
          <p:nvPr/>
        </p:nvSpPr>
        <p:spPr>
          <a:xfrm>
            <a:off x="7362969" y="5514480"/>
            <a:ext cx="171765" cy="628046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0DCD542-3F24-4C89-BA74-19D16E284EDA}"/>
              </a:ext>
            </a:extLst>
          </p:cNvPr>
          <p:cNvCxnSpPr>
            <a:cxnSpLocks/>
          </p:cNvCxnSpPr>
          <p:nvPr/>
        </p:nvCxnSpPr>
        <p:spPr>
          <a:xfrm>
            <a:off x="4339988" y="1856921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134BFC4-E231-4A09-9784-F3030B6EA137}"/>
              </a:ext>
            </a:extLst>
          </p:cNvPr>
          <p:cNvCxnSpPr>
            <a:cxnSpLocks/>
          </p:cNvCxnSpPr>
          <p:nvPr/>
        </p:nvCxnSpPr>
        <p:spPr>
          <a:xfrm flipH="1">
            <a:off x="4204227" y="2424759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C561FD5-9892-4E3A-AAD1-BD429A5D7926}"/>
              </a:ext>
            </a:extLst>
          </p:cNvPr>
          <p:cNvSpPr txBox="1"/>
          <p:nvPr/>
        </p:nvSpPr>
        <p:spPr>
          <a:xfrm>
            <a:off x="4944455" y="1847314"/>
            <a:ext cx="1824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Entra no sistema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5E6116D-CF8F-4548-87B3-5D46FC2CD2E4}"/>
              </a:ext>
            </a:extLst>
          </p:cNvPr>
          <p:cNvSpPr txBox="1"/>
          <p:nvPr/>
        </p:nvSpPr>
        <p:spPr>
          <a:xfrm>
            <a:off x="4790789" y="2462450"/>
            <a:ext cx="239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Mostra funcionalidades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8FCDDDB-05D3-4DC5-9098-8C9F1CCB46ED}"/>
              </a:ext>
            </a:extLst>
          </p:cNvPr>
          <p:cNvCxnSpPr>
            <a:cxnSpLocks/>
          </p:cNvCxnSpPr>
          <p:nvPr/>
        </p:nvCxnSpPr>
        <p:spPr>
          <a:xfrm>
            <a:off x="4339987" y="3101142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6BA7823-E56C-420F-B906-A3C7AAF90EE8}"/>
              </a:ext>
            </a:extLst>
          </p:cNvPr>
          <p:cNvSpPr txBox="1"/>
          <p:nvPr/>
        </p:nvSpPr>
        <p:spPr>
          <a:xfrm>
            <a:off x="4845262" y="3138576"/>
            <a:ext cx="2627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Seleciona Remédio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04DF718-90EA-4A78-8461-D3CEFD3F8B40}"/>
              </a:ext>
            </a:extLst>
          </p:cNvPr>
          <p:cNvCxnSpPr>
            <a:cxnSpLocks/>
          </p:cNvCxnSpPr>
          <p:nvPr/>
        </p:nvCxnSpPr>
        <p:spPr>
          <a:xfrm flipH="1">
            <a:off x="4224592" y="3607383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F37BADF-3F91-4D2D-A2A0-33CDAB6087F2}"/>
              </a:ext>
            </a:extLst>
          </p:cNvPr>
          <p:cNvSpPr txBox="1"/>
          <p:nvPr/>
        </p:nvSpPr>
        <p:spPr>
          <a:xfrm>
            <a:off x="4829032" y="3640072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Solicita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9C55CD10-8D26-4527-A536-E017348B2AB0}"/>
              </a:ext>
            </a:extLst>
          </p:cNvPr>
          <p:cNvCxnSpPr>
            <a:cxnSpLocks/>
          </p:cNvCxnSpPr>
          <p:nvPr/>
        </p:nvCxnSpPr>
        <p:spPr>
          <a:xfrm>
            <a:off x="4299452" y="5680408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934FE0F-5241-4D16-8196-46C54486F413}"/>
              </a:ext>
            </a:extLst>
          </p:cNvPr>
          <p:cNvSpPr txBox="1"/>
          <p:nvPr/>
        </p:nvSpPr>
        <p:spPr>
          <a:xfrm>
            <a:off x="4903475" y="5727237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Salva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655023FC-68DF-4E9A-B4DD-99891DBA6500}"/>
              </a:ext>
            </a:extLst>
          </p:cNvPr>
          <p:cNvSpPr/>
          <p:nvPr/>
        </p:nvSpPr>
        <p:spPr>
          <a:xfrm>
            <a:off x="7362969" y="4071762"/>
            <a:ext cx="152122" cy="849248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4220069C-799E-4773-A99E-C0E070E47F99}"/>
              </a:ext>
            </a:extLst>
          </p:cNvPr>
          <p:cNvCxnSpPr>
            <a:cxnSpLocks/>
          </p:cNvCxnSpPr>
          <p:nvPr/>
        </p:nvCxnSpPr>
        <p:spPr>
          <a:xfrm>
            <a:off x="4339987" y="4224640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E9E607F-69AA-4A02-9DFF-37A9680CB85E}"/>
              </a:ext>
            </a:extLst>
          </p:cNvPr>
          <p:cNvSpPr txBox="1"/>
          <p:nvPr/>
        </p:nvSpPr>
        <p:spPr>
          <a:xfrm>
            <a:off x="4639962" y="4244721"/>
            <a:ext cx="239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Preenche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BB88C72-6AAB-44CB-8414-71F9AAE01728}"/>
              </a:ext>
            </a:extLst>
          </p:cNvPr>
          <p:cNvCxnSpPr>
            <a:cxnSpLocks/>
          </p:cNvCxnSpPr>
          <p:nvPr/>
        </p:nvCxnSpPr>
        <p:spPr>
          <a:xfrm flipH="1">
            <a:off x="4224592" y="4730881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E2CFBD4-B28D-4636-B8F5-8D19D04477DD}"/>
              </a:ext>
            </a:extLst>
          </p:cNvPr>
          <p:cNvSpPr txBox="1"/>
          <p:nvPr/>
        </p:nvSpPr>
        <p:spPr>
          <a:xfrm>
            <a:off x="4845687" y="4790007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Valida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C35E22FE-0CD3-4B0B-876B-14E5E5D9816A}"/>
              </a:ext>
            </a:extLst>
          </p:cNvPr>
          <p:cNvGrpSpPr/>
          <p:nvPr/>
        </p:nvGrpSpPr>
        <p:grpSpPr>
          <a:xfrm>
            <a:off x="3107495" y="-162699"/>
            <a:ext cx="1905353" cy="1873642"/>
            <a:chOff x="5236199" y="2167208"/>
            <a:chExt cx="1873642" cy="1873642"/>
          </a:xfrm>
        </p:grpSpPr>
        <p:pic>
          <p:nvPicPr>
            <p:cNvPr id="25" name="Gráfico 24" descr="Usuário">
              <a:extLst>
                <a:ext uri="{FF2B5EF4-FFF2-40B4-BE49-F238E27FC236}">
                  <a16:creationId xmlns:a16="http://schemas.microsoft.com/office/drawing/2014/main" id="{EAF68E53-B17A-4CBC-986D-208A0C1BF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36199" y="2167208"/>
              <a:ext cx="1873642" cy="1873642"/>
            </a:xfrm>
            <a:prstGeom prst="rect">
              <a:avLst/>
            </a:prstGeom>
          </p:spPr>
        </p:pic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23036C9-52FF-4EF4-8E1E-3B4B8998A395}"/>
                </a:ext>
              </a:extLst>
            </p:cNvPr>
            <p:cNvSpPr txBox="1"/>
            <p:nvPr/>
          </p:nvSpPr>
          <p:spPr>
            <a:xfrm>
              <a:off x="5508585" y="3339324"/>
              <a:ext cx="1436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Usuário</a:t>
              </a:r>
              <a:endParaRPr lang="en-US" sz="24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0006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D0447D9-BE79-48CD-AD1D-4798DCBC5692}"/>
              </a:ext>
            </a:extLst>
          </p:cNvPr>
          <p:cNvSpPr/>
          <p:nvPr/>
        </p:nvSpPr>
        <p:spPr>
          <a:xfrm>
            <a:off x="6769253" y="366904"/>
            <a:ext cx="1339675" cy="10266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WEBSITE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3F0A6C67-C6E1-4E43-AD47-30D7A426DB61}"/>
              </a:ext>
            </a:extLst>
          </p:cNvPr>
          <p:cNvCxnSpPr>
            <a:cxnSpLocks/>
          </p:cNvCxnSpPr>
          <p:nvPr/>
        </p:nvCxnSpPr>
        <p:spPr>
          <a:xfrm>
            <a:off x="4051981" y="1468234"/>
            <a:ext cx="847" cy="5124461"/>
          </a:xfrm>
          <a:prstGeom prst="line">
            <a:avLst/>
          </a:prstGeom>
          <a:ln>
            <a:solidFill>
              <a:srgbClr val="161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7DCE85C-4F38-45DD-8077-85AFF1076FD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439091" y="1393599"/>
            <a:ext cx="0" cy="534239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5228711-0148-4296-94C5-1563CB636859}"/>
              </a:ext>
            </a:extLst>
          </p:cNvPr>
          <p:cNvSpPr/>
          <p:nvPr/>
        </p:nvSpPr>
        <p:spPr>
          <a:xfrm>
            <a:off x="3975859" y="1692424"/>
            <a:ext cx="147440" cy="4449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77D3D60-2B15-4E2E-9EB2-A4779F2FDB4D}"/>
              </a:ext>
            </a:extLst>
          </p:cNvPr>
          <p:cNvSpPr/>
          <p:nvPr/>
        </p:nvSpPr>
        <p:spPr>
          <a:xfrm>
            <a:off x="7362970" y="1692426"/>
            <a:ext cx="152122" cy="896106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DE6905E-44C3-4184-9D03-EC7EA8707AE7}"/>
              </a:ext>
            </a:extLst>
          </p:cNvPr>
          <p:cNvSpPr/>
          <p:nvPr/>
        </p:nvSpPr>
        <p:spPr>
          <a:xfrm>
            <a:off x="7362969" y="2948264"/>
            <a:ext cx="152122" cy="849248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A864A06-759E-4D51-94FE-663CBD5D589D}"/>
              </a:ext>
            </a:extLst>
          </p:cNvPr>
          <p:cNvSpPr/>
          <p:nvPr/>
        </p:nvSpPr>
        <p:spPr>
          <a:xfrm>
            <a:off x="7362969" y="5514480"/>
            <a:ext cx="171765" cy="628046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072A3C1-800B-491A-8AB3-6D5AFC33BB2F}"/>
              </a:ext>
            </a:extLst>
          </p:cNvPr>
          <p:cNvCxnSpPr>
            <a:cxnSpLocks/>
          </p:cNvCxnSpPr>
          <p:nvPr/>
        </p:nvCxnSpPr>
        <p:spPr>
          <a:xfrm>
            <a:off x="4339988" y="1856921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B6773B3-02F6-48CB-9B4B-7E357B7368E1}"/>
              </a:ext>
            </a:extLst>
          </p:cNvPr>
          <p:cNvCxnSpPr>
            <a:cxnSpLocks/>
          </p:cNvCxnSpPr>
          <p:nvPr/>
        </p:nvCxnSpPr>
        <p:spPr>
          <a:xfrm flipH="1">
            <a:off x="4204227" y="2424759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388FC3-AA3E-4D7F-B92B-100368B8D867}"/>
              </a:ext>
            </a:extLst>
          </p:cNvPr>
          <p:cNvSpPr txBox="1"/>
          <p:nvPr/>
        </p:nvSpPr>
        <p:spPr>
          <a:xfrm>
            <a:off x="4944455" y="1847314"/>
            <a:ext cx="1824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Entra no sistema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06C7A5A-3FF5-4A67-BEC3-0FEC767C659D}"/>
              </a:ext>
            </a:extLst>
          </p:cNvPr>
          <p:cNvSpPr txBox="1"/>
          <p:nvPr/>
        </p:nvSpPr>
        <p:spPr>
          <a:xfrm>
            <a:off x="4790789" y="2462450"/>
            <a:ext cx="239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Mostra funcionalidades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D83D835-0154-4A16-AB19-6D4BFD6EB4C1}"/>
              </a:ext>
            </a:extLst>
          </p:cNvPr>
          <p:cNvCxnSpPr>
            <a:cxnSpLocks/>
          </p:cNvCxnSpPr>
          <p:nvPr/>
        </p:nvCxnSpPr>
        <p:spPr>
          <a:xfrm>
            <a:off x="4339987" y="3101142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2C469D3-BB4A-4588-9D91-52BCFE16008A}"/>
              </a:ext>
            </a:extLst>
          </p:cNvPr>
          <p:cNvSpPr txBox="1"/>
          <p:nvPr/>
        </p:nvSpPr>
        <p:spPr>
          <a:xfrm>
            <a:off x="4811726" y="3121223"/>
            <a:ext cx="2627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Seleciona Vacina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B58C27E-2D67-4634-92A7-49A2A7F7820F}"/>
              </a:ext>
            </a:extLst>
          </p:cNvPr>
          <p:cNvCxnSpPr>
            <a:cxnSpLocks/>
          </p:cNvCxnSpPr>
          <p:nvPr/>
        </p:nvCxnSpPr>
        <p:spPr>
          <a:xfrm flipH="1">
            <a:off x="4224592" y="3607383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B2A48E8-E79D-4B33-A6A7-6430D7457EB8}"/>
              </a:ext>
            </a:extLst>
          </p:cNvPr>
          <p:cNvSpPr txBox="1"/>
          <p:nvPr/>
        </p:nvSpPr>
        <p:spPr>
          <a:xfrm>
            <a:off x="4829032" y="3640072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Solicita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CBCB906-5A96-4F62-B9BA-A5438088B0B7}"/>
              </a:ext>
            </a:extLst>
          </p:cNvPr>
          <p:cNvCxnSpPr>
            <a:cxnSpLocks/>
          </p:cNvCxnSpPr>
          <p:nvPr/>
        </p:nvCxnSpPr>
        <p:spPr>
          <a:xfrm>
            <a:off x="4299452" y="5680408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3BBFAE4-4104-4781-8E00-53A4919EC774}"/>
              </a:ext>
            </a:extLst>
          </p:cNvPr>
          <p:cNvSpPr txBox="1"/>
          <p:nvPr/>
        </p:nvSpPr>
        <p:spPr>
          <a:xfrm>
            <a:off x="4903475" y="5727237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Salva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FAF4E1D-5A1C-4BDA-97DC-7E39F9819406}"/>
              </a:ext>
            </a:extLst>
          </p:cNvPr>
          <p:cNvSpPr/>
          <p:nvPr/>
        </p:nvSpPr>
        <p:spPr>
          <a:xfrm>
            <a:off x="7362969" y="4071762"/>
            <a:ext cx="152122" cy="849248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B4F9B28-2878-4B5C-A242-07E1BBF560E8}"/>
              </a:ext>
            </a:extLst>
          </p:cNvPr>
          <p:cNvCxnSpPr>
            <a:cxnSpLocks/>
          </p:cNvCxnSpPr>
          <p:nvPr/>
        </p:nvCxnSpPr>
        <p:spPr>
          <a:xfrm>
            <a:off x="4339987" y="4224640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3A2E82D-B9A4-491C-B9E2-E33ACDD6AFD8}"/>
              </a:ext>
            </a:extLst>
          </p:cNvPr>
          <p:cNvSpPr txBox="1"/>
          <p:nvPr/>
        </p:nvSpPr>
        <p:spPr>
          <a:xfrm>
            <a:off x="4639962" y="4244721"/>
            <a:ext cx="239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Preenche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0774A32-A000-4B63-ACDE-469AC4762C6B}"/>
              </a:ext>
            </a:extLst>
          </p:cNvPr>
          <p:cNvCxnSpPr>
            <a:cxnSpLocks/>
          </p:cNvCxnSpPr>
          <p:nvPr/>
        </p:nvCxnSpPr>
        <p:spPr>
          <a:xfrm flipH="1">
            <a:off x="4224592" y="4730881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B97AE62-BE20-44AC-9C98-F0321166D15B}"/>
              </a:ext>
            </a:extLst>
          </p:cNvPr>
          <p:cNvSpPr txBox="1"/>
          <p:nvPr/>
        </p:nvSpPr>
        <p:spPr>
          <a:xfrm>
            <a:off x="4845687" y="4790007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Valida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F090261-1B21-4A02-8A1F-6A794EAAA63E}"/>
              </a:ext>
            </a:extLst>
          </p:cNvPr>
          <p:cNvGrpSpPr/>
          <p:nvPr/>
        </p:nvGrpSpPr>
        <p:grpSpPr>
          <a:xfrm>
            <a:off x="3107495" y="-162699"/>
            <a:ext cx="1905353" cy="1873642"/>
            <a:chOff x="5236199" y="2167208"/>
            <a:chExt cx="1873642" cy="1873642"/>
          </a:xfrm>
        </p:grpSpPr>
        <p:pic>
          <p:nvPicPr>
            <p:cNvPr id="25" name="Gráfico 24" descr="Usuário">
              <a:extLst>
                <a:ext uri="{FF2B5EF4-FFF2-40B4-BE49-F238E27FC236}">
                  <a16:creationId xmlns:a16="http://schemas.microsoft.com/office/drawing/2014/main" id="{B8BE2D09-BD73-4E19-829A-AB831A62C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36199" y="2167208"/>
              <a:ext cx="1873642" cy="1873642"/>
            </a:xfrm>
            <a:prstGeom prst="rect">
              <a:avLst/>
            </a:prstGeom>
          </p:spPr>
        </p:pic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C18C2F11-5DA0-4B37-996D-EAD25D9142DE}"/>
                </a:ext>
              </a:extLst>
            </p:cNvPr>
            <p:cNvSpPr txBox="1"/>
            <p:nvPr/>
          </p:nvSpPr>
          <p:spPr>
            <a:xfrm>
              <a:off x="5508585" y="3339324"/>
              <a:ext cx="1436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Usuário</a:t>
              </a:r>
              <a:endParaRPr lang="en-US" sz="24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95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B1DAB26-3956-47F8-AB10-7FF0A8A77405}"/>
              </a:ext>
            </a:extLst>
          </p:cNvPr>
          <p:cNvSpPr/>
          <p:nvPr/>
        </p:nvSpPr>
        <p:spPr>
          <a:xfrm>
            <a:off x="6769253" y="366904"/>
            <a:ext cx="1339675" cy="10266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WEBSITE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EE204DE-40D3-4AF0-9691-545AF350917C}"/>
              </a:ext>
            </a:extLst>
          </p:cNvPr>
          <p:cNvCxnSpPr>
            <a:cxnSpLocks/>
          </p:cNvCxnSpPr>
          <p:nvPr/>
        </p:nvCxnSpPr>
        <p:spPr>
          <a:xfrm>
            <a:off x="4051981" y="1468234"/>
            <a:ext cx="847" cy="5124461"/>
          </a:xfrm>
          <a:prstGeom prst="line">
            <a:avLst/>
          </a:prstGeom>
          <a:ln>
            <a:solidFill>
              <a:srgbClr val="161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C8325DD-DAED-4683-8209-455C89ADBC31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439091" y="1393599"/>
            <a:ext cx="0" cy="534239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057CF92-63DC-41B1-9F0A-CD5CA449A9D9}"/>
              </a:ext>
            </a:extLst>
          </p:cNvPr>
          <p:cNvSpPr/>
          <p:nvPr/>
        </p:nvSpPr>
        <p:spPr>
          <a:xfrm>
            <a:off x="3975859" y="1692424"/>
            <a:ext cx="147440" cy="4449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C031428-B46B-4D7D-A91F-9FA231400A60}"/>
              </a:ext>
            </a:extLst>
          </p:cNvPr>
          <p:cNvSpPr/>
          <p:nvPr/>
        </p:nvSpPr>
        <p:spPr>
          <a:xfrm>
            <a:off x="7362970" y="1692426"/>
            <a:ext cx="152122" cy="896106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3900CA9-63D5-409A-9000-F597C715F568}"/>
              </a:ext>
            </a:extLst>
          </p:cNvPr>
          <p:cNvSpPr/>
          <p:nvPr/>
        </p:nvSpPr>
        <p:spPr>
          <a:xfrm>
            <a:off x="7362969" y="2948264"/>
            <a:ext cx="152122" cy="849248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30DB04B-D68B-4104-A392-30257A095B45}"/>
              </a:ext>
            </a:extLst>
          </p:cNvPr>
          <p:cNvSpPr/>
          <p:nvPr/>
        </p:nvSpPr>
        <p:spPr>
          <a:xfrm>
            <a:off x="7362969" y="5514480"/>
            <a:ext cx="171765" cy="628046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9346DF0-D95C-4E3D-8C88-A4FB76588F09}"/>
              </a:ext>
            </a:extLst>
          </p:cNvPr>
          <p:cNvCxnSpPr>
            <a:cxnSpLocks/>
          </p:cNvCxnSpPr>
          <p:nvPr/>
        </p:nvCxnSpPr>
        <p:spPr>
          <a:xfrm>
            <a:off x="4339988" y="1856921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A1AE037-F19F-4ECC-B0F0-EE7E59EB03D7}"/>
              </a:ext>
            </a:extLst>
          </p:cNvPr>
          <p:cNvCxnSpPr>
            <a:cxnSpLocks/>
          </p:cNvCxnSpPr>
          <p:nvPr/>
        </p:nvCxnSpPr>
        <p:spPr>
          <a:xfrm flipH="1">
            <a:off x="4204227" y="2424759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6E0768E-A3FC-4255-81A7-51747DEE194C}"/>
              </a:ext>
            </a:extLst>
          </p:cNvPr>
          <p:cNvSpPr txBox="1"/>
          <p:nvPr/>
        </p:nvSpPr>
        <p:spPr>
          <a:xfrm>
            <a:off x="4944455" y="1847314"/>
            <a:ext cx="1824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Entra no sistema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828A3AE-8307-471C-AD62-D67A39AEA265}"/>
              </a:ext>
            </a:extLst>
          </p:cNvPr>
          <p:cNvSpPr txBox="1"/>
          <p:nvPr/>
        </p:nvSpPr>
        <p:spPr>
          <a:xfrm>
            <a:off x="4790789" y="2462450"/>
            <a:ext cx="239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Mostra funcionalidades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F360B86-443E-4C54-831B-9356C8780001}"/>
              </a:ext>
            </a:extLst>
          </p:cNvPr>
          <p:cNvCxnSpPr>
            <a:cxnSpLocks/>
          </p:cNvCxnSpPr>
          <p:nvPr/>
        </p:nvCxnSpPr>
        <p:spPr>
          <a:xfrm>
            <a:off x="4339987" y="3101142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FA6367D-C3E4-4CE7-BFCC-85AD7F783038}"/>
              </a:ext>
            </a:extLst>
          </p:cNvPr>
          <p:cNvSpPr txBox="1"/>
          <p:nvPr/>
        </p:nvSpPr>
        <p:spPr>
          <a:xfrm>
            <a:off x="4723181" y="3121225"/>
            <a:ext cx="2627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Seleciona Status Saúde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56A74D3-0ECD-452C-916C-E745FBF6EC5D}"/>
              </a:ext>
            </a:extLst>
          </p:cNvPr>
          <p:cNvCxnSpPr>
            <a:cxnSpLocks/>
          </p:cNvCxnSpPr>
          <p:nvPr/>
        </p:nvCxnSpPr>
        <p:spPr>
          <a:xfrm flipH="1">
            <a:off x="4224592" y="3607383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4D9D1FF-C085-45FD-B33A-CFFAFBA91D1E}"/>
              </a:ext>
            </a:extLst>
          </p:cNvPr>
          <p:cNvSpPr txBox="1"/>
          <p:nvPr/>
        </p:nvSpPr>
        <p:spPr>
          <a:xfrm>
            <a:off x="4829032" y="3640072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Solicita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CE40223-0DF6-4214-B9CA-2BBEB46CF001}"/>
              </a:ext>
            </a:extLst>
          </p:cNvPr>
          <p:cNvCxnSpPr>
            <a:cxnSpLocks/>
          </p:cNvCxnSpPr>
          <p:nvPr/>
        </p:nvCxnSpPr>
        <p:spPr>
          <a:xfrm>
            <a:off x="4299452" y="5680408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FECC07D-1A18-4B0E-B40F-526EF86A4FA0}"/>
              </a:ext>
            </a:extLst>
          </p:cNvPr>
          <p:cNvSpPr txBox="1"/>
          <p:nvPr/>
        </p:nvSpPr>
        <p:spPr>
          <a:xfrm>
            <a:off x="4903475" y="5727237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Salva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B2661E3-276C-4DC3-9F43-A503D95C4162}"/>
              </a:ext>
            </a:extLst>
          </p:cNvPr>
          <p:cNvSpPr/>
          <p:nvPr/>
        </p:nvSpPr>
        <p:spPr>
          <a:xfrm>
            <a:off x="7362969" y="4071762"/>
            <a:ext cx="152122" cy="849248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F55F747-0978-4F13-A725-F57B75B09A1A}"/>
              </a:ext>
            </a:extLst>
          </p:cNvPr>
          <p:cNvCxnSpPr>
            <a:cxnSpLocks/>
          </p:cNvCxnSpPr>
          <p:nvPr/>
        </p:nvCxnSpPr>
        <p:spPr>
          <a:xfrm>
            <a:off x="4339987" y="4224640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A42C471-2A07-4E57-8EF4-2F478DA07B67}"/>
              </a:ext>
            </a:extLst>
          </p:cNvPr>
          <p:cNvSpPr txBox="1"/>
          <p:nvPr/>
        </p:nvSpPr>
        <p:spPr>
          <a:xfrm>
            <a:off x="4639962" y="4244721"/>
            <a:ext cx="239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Preenche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9F4B1EE-5C85-4266-80BB-297F0E0366F2}"/>
              </a:ext>
            </a:extLst>
          </p:cNvPr>
          <p:cNvCxnSpPr>
            <a:cxnSpLocks/>
          </p:cNvCxnSpPr>
          <p:nvPr/>
        </p:nvCxnSpPr>
        <p:spPr>
          <a:xfrm flipH="1">
            <a:off x="4224592" y="4730881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1E2ED1C-958C-4129-A14C-00BEDB64B934}"/>
              </a:ext>
            </a:extLst>
          </p:cNvPr>
          <p:cNvSpPr txBox="1"/>
          <p:nvPr/>
        </p:nvSpPr>
        <p:spPr>
          <a:xfrm>
            <a:off x="4845687" y="4790007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Valida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6770E711-6E65-4DB6-9716-DC5DF6C86E56}"/>
              </a:ext>
            </a:extLst>
          </p:cNvPr>
          <p:cNvGrpSpPr/>
          <p:nvPr/>
        </p:nvGrpSpPr>
        <p:grpSpPr>
          <a:xfrm>
            <a:off x="3107495" y="-162699"/>
            <a:ext cx="1905353" cy="1873642"/>
            <a:chOff x="5236199" y="2167208"/>
            <a:chExt cx="1873642" cy="1873642"/>
          </a:xfrm>
        </p:grpSpPr>
        <p:pic>
          <p:nvPicPr>
            <p:cNvPr id="25" name="Gráfico 24" descr="Usuário">
              <a:extLst>
                <a:ext uri="{FF2B5EF4-FFF2-40B4-BE49-F238E27FC236}">
                  <a16:creationId xmlns:a16="http://schemas.microsoft.com/office/drawing/2014/main" id="{AA75BAFC-B34B-4395-A90B-90909CC9C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36199" y="2167208"/>
              <a:ext cx="1873642" cy="1873642"/>
            </a:xfrm>
            <a:prstGeom prst="rect">
              <a:avLst/>
            </a:prstGeom>
          </p:spPr>
        </p:pic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30746415-BFCA-4DB8-92FE-2EC7878D359F}"/>
                </a:ext>
              </a:extLst>
            </p:cNvPr>
            <p:cNvSpPr txBox="1"/>
            <p:nvPr/>
          </p:nvSpPr>
          <p:spPr>
            <a:xfrm>
              <a:off x="5508585" y="3339324"/>
              <a:ext cx="1436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Usuário</a:t>
              </a:r>
              <a:endParaRPr lang="en-US" sz="24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935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0ED09C7-369F-47AC-888A-BB86E1A30373}"/>
              </a:ext>
            </a:extLst>
          </p:cNvPr>
          <p:cNvSpPr/>
          <p:nvPr/>
        </p:nvSpPr>
        <p:spPr>
          <a:xfrm>
            <a:off x="6769253" y="366904"/>
            <a:ext cx="1339675" cy="10266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WEBSITE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51189EB-7305-4A14-A1BE-D405CA875AA7}"/>
              </a:ext>
            </a:extLst>
          </p:cNvPr>
          <p:cNvCxnSpPr>
            <a:cxnSpLocks/>
          </p:cNvCxnSpPr>
          <p:nvPr/>
        </p:nvCxnSpPr>
        <p:spPr>
          <a:xfrm>
            <a:off x="4051981" y="1468234"/>
            <a:ext cx="847" cy="5124461"/>
          </a:xfrm>
          <a:prstGeom prst="line">
            <a:avLst/>
          </a:prstGeom>
          <a:ln>
            <a:solidFill>
              <a:srgbClr val="161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759953E-9226-4B17-81D2-79AC10CFF7F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439091" y="1393599"/>
            <a:ext cx="0" cy="534239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19743F6-2269-4712-9671-53139FFB4DC7}"/>
              </a:ext>
            </a:extLst>
          </p:cNvPr>
          <p:cNvSpPr/>
          <p:nvPr/>
        </p:nvSpPr>
        <p:spPr>
          <a:xfrm>
            <a:off x="3975859" y="1692424"/>
            <a:ext cx="147440" cy="4449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97FF43-8558-44C5-9C53-BAD93A492E0E}"/>
              </a:ext>
            </a:extLst>
          </p:cNvPr>
          <p:cNvSpPr/>
          <p:nvPr/>
        </p:nvSpPr>
        <p:spPr>
          <a:xfrm>
            <a:off x="7362970" y="1692426"/>
            <a:ext cx="152122" cy="896106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7BA5117-FF43-4D8C-B627-FD26BD433184}"/>
              </a:ext>
            </a:extLst>
          </p:cNvPr>
          <p:cNvSpPr/>
          <p:nvPr/>
        </p:nvSpPr>
        <p:spPr>
          <a:xfrm>
            <a:off x="7362969" y="2948264"/>
            <a:ext cx="152122" cy="849248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EE24863-6FBF-437C-AE8B-49AE3CD684B9}"/>
              </a:ext>
            </a:extLst>
          </p:cNvPr>
          <p:cNvSpPr/>
          <p:nvPr/>
        </p:nvSpPr>
        <p:spPr>
          <a:xfrm>
            <a:off x="7362969" y="5514480"/>
            <a:ext cx="171765" cy="628046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86C47FA-426B-49A6-A646-324063C581B8}"/>
              </a:ext>
            </a:extLst>
          </p:cNvPr>
          <p:cNvCxnSpPr>
            <a:cxnSpLocks/>
          </p:cNvCxnSpPr>
          <p:nvPr/>
        </p:nvCxnSpPr>
        <p:spPr>
          <a:xfrm>
            <a:off x="4339988" y="1856921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D86E0E1-2703-4845-939D-062B86388A30}"/>
              </a:ext>
            </a:extLst>
          </p:cNvPr>
          <p:cNvCxnSpPr>
            <a:cxnSpLocks/>
          </p:cNvCxnSpPr>
          <p:nvPr/>
        </p:nvCxnSpPr>
        <p:spPr>
          <a:xfrm flipH="1">
            <a:off x="4204227" y="2424759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F0B712-8DBE-4F92-BCE4-36081D5302F3}"/>
              </a:ext>
            </a:extLst>
          </p:cNvPr>
          <p:cNvSpPr txBox="1"/>
          <p:nvPr/>
        </p:nvSpPr>
        <p:spPr>
          <a:xfrm>
            <a:off x="4944455" y="1847314"/>
            <a:ext cx="1824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Entra no sistema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4BD6040-1C93-415C-8399-7AA2F912EE55}"/>
              </a:ext>
            </a:extLst>
          </p:cNvPr>
          <p:cNvSpPr txBox="1"/>
          <p:nvPr/>
        </p:nvSpPr>
        <p:spPr>
          <a:xfrm>
            <a:off x="4790789" y="2462450"/>
            <a:ext cx="239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Mostra funcionalidades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08FF6DA-AF10-48FE-B366-AEE1891DCE25}"/>
              </a:ext>
            </a:extLst>
          </p:cNvPr>
          <p:cNvCxnSpPr>
            <a:cxnSpLocks/>
          </p:cNvCxnSpPr>
          <p:nvPr/>
        </p:nvCxnSpPr>
        <p:spPr>
          <a:xfrm>
            <a:off x="4339987" y="3101142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1EFD778-4340-409D-A7AC-432A5A313496}"/>
              </a:ext>
            </a:extLst>
          </p:cNvPr>
          <p:cNvSpPr txBox="1"/>
          <p:nvPr/>
        </p:nvSpPr>
        <p:spPr>
          <a:xfrm>
            <a:off x="4614653" y="3111004"/>
            <a:ext cx="2627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Seleciona Histórico Médico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1FB0D0A-F7EF-4373-82A8-4AE36D56AA07}"/>
              </a:ext>
            </a:extLst>
          </p:cNvPr>
          <p:cNvCxnSpPr>
            <a:cxnSpLocks/>
          </p:cNvCxnSpPr>
          <p:nvPr/>
        </p:nvCxnSpPr>
        <p:spPr>
          <a:xfrm flipH="1">
            <a:off x="4224592" y="3607383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44F1049-05FE-4F14-B2DD-0B158F692A24}"/>
              </a:ext>
            </a:extLst>
          </p:cNvPr>
          <p:cNvSpPr txBox="1"/>
          <p:nvPr/>
        </p:nvSpPr>
        <p:spPr>
          <a:xfrm>
            <a:off x="4829032" y="3640072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Solicita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47F1DAE-2F18-403C-BE5E-2F8D99309C4B}"/>
              </a:ext>
            </a:extLst>
          </p:cNvPr>
          <p:cNvCxnSpPr>
            <a:cxnSpLocks/>
          </p:cNvCxnSpPr>
          <p:nvPr/>
        </p:nvCxnSpPr>
        <p:spPr>
          <a:xfrm>
            <a:off x="4299452" y="5680408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6AE92C7-110A-4EA6-AE16-BEAA6D1B88AD}"/>
              </a:ext>
            </a:extLst>
          </p:cNvPr>
          <p:cNvSpPr txBox="1"/>
          <p:nvPr/>
        </p:nvSpPr>
        <p:spPr>
          <a:xfrm>
            <a:off x="4903475" y="5727237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Salva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85F8423-40CD-4383-8B00-9A5D831E4BFB}"/>
              </a:ext>
            </a:extLst>
          </p:cNvPr>
          <p:cNvSpPr/>
          <p:nvPr/>
        </p:nvSpPr>
        <p:spPr>
          <a:xfrm>
            <a:off x="7362969" y="4071762"/>
            <a:ext cx="152122" cy="849248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ED75F0F-E558-4C1F-858D-EA7272E934E0}"/>
              </a:ext>
            </a:extLst>
          </p:cNvPr>
          <p:cNvCxnSpPr>
            <a:cxnSpLocks/>
          </p:cNvCxnSpPr>
          <p:nvPr/>
        </p:nvCxnSpPr>
        <p:spPr>
          <a:xfrm>
            <a:off x="4339987" y="4224640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2CDA5F7-4C12-470D-BB93-96DF1B023723}"/>
              </a:ext>
            </a:extLst>
          </p:cNvPr>
          <p:cNvSpPr txBox="1"/>
          <p:nvPr/>
        </p:nvSpPr>
        <p:spPr>
          <a:xfrm>
            <a:off x="4639962" y="4244721"/>
            <a:ext cx="239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Preenche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0BF8082-10AA-4CE5-921B-9C58694FDB93}"/>
              </a:ext>
            </a:extLst>
          </p:cNvPr>
          <p:cNvCxnSpPr>
            <a:cxnSpLocks/>
          </p:cNvCxnSpPr>
          <p:nvPr/>
        </p:nvCxnSpPr>
        <p:spPr>
          <a:xfrm flipH="1">
            <a:off x="4224592" y="4730881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0AA0ACD-0807-48D2-BBA8-5CA143687EA9}"/>
              </a:ext>
            </a:extLst>
          </p:cNvPr>
          <p:cNvSpPr txBox="1"/>
          <p:nvPr/>
        </p:nvSpPr>
        <p:spPr>
          <a:xfrm>
            <a:off x="4845687" y="4790007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Valida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7A6064C-E736-4086-8ADC-FAAC237973EC}"/>
              </a:ext>
            </a:extLst>
          </p:cNvPr>
          <p:cNvGrpSpPr/>
          <p:nvPr/>
        </p:nvGrpSpPr>
        <p:grpSpPr>
          <a:xfrm>
            <a:off x="3107495" y="-162699"/>
            <a:ext cx="1905353" cy="1873642"/>
            <a:chOff x="5236199" y="2167208"/>
            <a:chExt cx="1873642" cy="1873642"/>
          </a:xfrm>
        </p:grpSpPr>
        <p:pic>
          <p:nvPicPr>
            <p:cNvPr id="25" name="Gráfico 24" descr="Usuário">
              <a:extLst>
                <a:ext uri="{FF2B5EF4-FFF2-40B4-BE49-F238E27FC236}">
                  <a16:creationId xmlns:a16="http://schemas.microsoft.com/office/drawing/2014/main" id="{066417EC-320C-4C2F-9526-593EEBE27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36199" y="2167208"/>
              <a:ext cx="1873642" cy="1873642"/>
            </a:xfrm>
            <a:prstGeom prst="rect">
              <a:avLst/>
            </a:prstGeom>
          </p:spPr>
        </p:pic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6BD39A55-FAED-4672-9EAE-BC5948BBC0BF}"/>
                </a:ext>
              </a:extLst>
            </p:cNvPr>
            <p:cNvSpPr txBox="1"/>
            <p:nvPr/>
          </p:nvSpPr>
          <p:spPr>
            <a:xfrm>
              <a:off x="5508585" y="3339324"/>
              <a:ext cx="1436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Usuário</a:t>
              </a:r>
              <a:endParaRPr lang="en-US" sz="24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165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5258C65-639A-4951-96FC-A59C9136965A}"/>
              </a:ext>
            </a:extLst>
          </p:cNvPr>
          <p:cNvSpPr/>
          <p:nvPr/>
        </p:nvSpPr>
        <p:spPr>
          <a:xfrm>
            <a:off x="6928264" y="1226713"/>
            <a:ext cx="1339675" cy="10266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WEBSITE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FD9ED02-7992-4C63-A1FF-75C42EF3F664}"/>
              </a:ext>
            </a:extLst>
          </p:cNvPr>
          <p:cNvCxnSpPr>
            <a:cxnSpLocks/>
          </p:cNvCxnSpPr>
          <p:nvPr/>
        </p:nvCxnSpPr>
        <p:spPr>
          <a:xfrm flipH="1">
            <a:off x="4195652" y="2328043"/>
            <a:ext cx="15340" cy="2762572"/>
          </a:xfrm>
          <a:prstGeom prst="line">
            <a:avLst/>
          </a:prstGeom>
          <a:ln>
            <a:solidFill>
              <a:srgbClr val="161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033EE3F-6CBD-48BB-870A-CA0E794D1956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598102" y="2253408"/>
            <a:ext cx="0" cy="272802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4D6626B-18C2-4EC8-817F-FA80973E96D9}"/>
              </a:ext>
            </a:extLst>
          </p:cNvPr>
          <p:cNvSpPr/>
          <p:nvPr/>
        </p:nvSpPr>
        <p:spPr>
          <a:xfrm>
            <a:off x="4148518" y="2552234"/>
            <a:ext cx="145094" cy="21050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EEC94DE-5C20-43AE-9F0E-1221B5A90CEF}"/>
              </a:ext>
            </a:extLst>
          </p:cNvPr>
          <p:cNvSpPr/>
          <p:nvPr/>
        </p:nvSpPr>
        <p:spPr>
          <a:xfrm>
            <a:off x="7521981" y="2552235"/>
            <a:ext cx="152122" cy="896106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60B0F6D-418D-46DE-B704-3349137F9877}"/>
              </a:ext>
            </a:extLst>
          </p:cNvPr>
          <p:cNvSpPr/>
          <p:nvPr/>
        </p:nvSpPr>
        <p:spPr>
          <a:xfrm>
            <a:off x="7521980" y="3808073"/>
            <a:ext cx="152122" cy="849248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AD81A05-877C-4B55-A782-E875A7C204D6}"/>
              </a:ext>
            </a:extLst>
          </p:cNvPr>
          <p:cNvCxnSpPr>
            <a:cxnSpLocks/>
          </p:cNvCxnSpPr>
          <p:nvPr/>
        </p:nvCxnSpPr>
        <p:spPr>
          <a:xfrm>
            <a:off x="4498999" y="2716730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2BCA153-3043-4F4E-9F05-4E324A4661F4}"/>
              </a:ext>
            </a:extLst>
          </p:cNvPr>
          <p:cNvCxnSpPr>
            <a:cxnSpLocks/>
          </p:cNvCxnSpPr>
          <p:nvPr/>
        </p:nvCxnSpPr>
        <p:spPr>
          <a:xfrm flipH="1">
            <a:off x="4363238" y="3284568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308552A-D02D-40CA-90A8-107E4EE14E79}"/>
              </a:ext>
            </a:extLst>
          </p:cNvPr>
          <p:cNvSpPr txBox="1"/>
          <p:nvPr/>
        </p:nvSpPr>
        <p:spPr>
          <a:xfrm>
            <a:off x="5103466" y="2707123"/>
            <a:ext cx="1824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Entra no sistema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9DA8F7B-D156-4548-B9EA-8D61E266106B}"/>
              </a:ext>
            </a:extLst>
          </p:cNvPr>
          <p:cNvSpPr txBox="1"/>
          <p:nvPr/>
        </p:nvSpPr>
        <p:spPr>
          <a:xfrm>
            <a:off x="4949800" y="3322259"/>
            <a:ext cx="239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Mostra funcionalidades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9DC297F-3B78-4260-9286-4CEEF40BE8CB}"/>
              </a:ext>
            </a:extLst>
          </p:cNvPr>
          <p:cNvCxnSpPr>
            <a:cxnSpLocks/>
          </p:cNvCxnSpPr>
          <p:nvPr/>
        </p:nvCxnSpPr>
        <p:spPr>
          <a:xfrm>
            <a:off x="4498998" y="3960951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8E7CF0F-BD84-4BED-8565-AF48F5DD4C38}"/>
              </a:ext>
            </a:extLst>
          </p:cNvPr>
          <p:cNvSpPr txBox="1"/>
          <p:nvPr/>
        </p:nvSpPr>
        <p:spPr>
          <a:xfrm>
            <a:off x="5171822" y="3987436"/>
            <a:ext cx="2627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Seleciona FAQ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EF26B7F-C32B-4982-8005-A73107F9977D}"/>
              </a:ext>
            </a:extLst>
          </p:cNvPr>
          <p:cNvCxnSpPr>
            <a:cxnSpLocks/>
          </p:cNvCxnSpPr>
          <p:nvPr/>
        </p:nvCxnSpPr>
        <p:spPr>
          <a:xfrm flipH="1">
            <a:off x="4383603" y="4467192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841EABF-481D-4CF3-BE89-BC1028641BC8}"/>
              </a:ext>
            </a:extLst>
          </p:cNvPr>
          <p:cNvSpPr txBox="1"/>
          <p:nvPr/>
        </p:nvSpPr>
        <p:spPr>
          <a:xfrm>
            <a:off x="4988043" y="4499881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Mostra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503292EB-B634-496F-A676-3222639E69A5}"/>
              </a:ext>
            </a:extLst>
          </p:cNvPr>
          <p:cNvGrpSpPr/>
          <p:nvPr/>
        </p:nvGrpSpPr>
        <p:grpSpPr>
          <a:xfrm>
            <a:off x="3266506" y="697110"/>
            <a:ext cx="1905353" cy="1873642"/>
            <a:chOff x="5236199" y="2167208"/>
            <a:chExt cx="1873642" cy="1873642"/>
          </a:xfrm>
        </p:grpSpPr>
        <p:pic>
          <p:nvPicPr>
            <p:cNvPr id="25" name="Gráfico 24" descr="Usuário">
              <a:extLst>
                <a:ext uri="{FF2B5EF4-FFF2-40B4-BE49-F238E27FC236}">
                  <a16:creationId xmlns:a16="http://schemas.microsoft.com/office/drawing/2014/main" id="{D9B19A90-DEC1-477A-8EFB-DE1CAB20B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36199" y="2167208"/>
              <a:ext cx="1873642" cy="1873642"/>
            </a:xfrm>
            <a:prstGeom prst="rect">
              <a:avLst/>
            </a:prstGeom>
          </p:spPr>
        </p:pic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6099C787-F140-42BB-BBEE-D0DF155D7A98}"/>
                </a:ext>
              </a:extLst>
            </p:cNvPr>
            <p:cNvSpPr txBox="1"/>
            <p:nvPr/>
          </p:nvSpPr>
          <p:spPr>
            <a:xfrm>
              <a:off x="5508585" y="3339324"/>
              <a:ext cx="1436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Usuário</a:t>
              </a:r>
              <a:endParaRPr lang="en-US" sz="24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683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AD39977-29BA-4294-BA81-37BBA2850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65010"/>
              </p:ext>
            </p:extLst>
          </p:nvPr>
        </p:nvGraphicFramePr>
        <p:xfrm>
          <a:off x="5020155" y="343761"/>
          <a:ext cx="2035034" cy="446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034">
                  <a:extLst>
                    <a:ext uri="{9D8B030D-6E8A-4147-A177-3AD203B41FA5}">
                      <a16:colId xmlns:a16="http://schemas.microsoft.com/office/drawing/2014/main" val="266453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100" dirty="0"/>
                        <a:t>Usuário</a:t>
                      </a:r>
                      <a:endParaRPr lang="en-US" sz="1100" dirty="0"/>
                    </a:p>
                  </a:txBody>
                  <a:tcPr>
                    <a:solidFill>
                      <a:srgbClr val="161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5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dirty="0"/>
                        <a:t>Id usuário</a:t>
                      </a:r>
                    </a:p>
                    <a:p>
                      <a:r>
                        <a:rPr lang="pt-BR" sz="1100" dirty="0"/>
                        <a:t>Nome</a:t>
                      </a:r>
                    </a:p>
                    <a:p>
                      <a:r>
                        <a:rPr lang="pt-BR" sz="1100" dirty="0"/>
                        <a:t>CPF</a:t>
                      </a:r>
                    </a:p>
                    <a:p>
                      <a:r>
                        <a:rPr lang="pt-BR" sz="1100" dirty="0"/>
                        <a:t>Sexo</a:t>
                      </a:r>
                    </a:p>
                    <a:p>
                      <a:r>
                        <a:rPr lang="pt-BR" sz="1100" dirty="0"/>
                        <a:t>Data Nascimento</a:t>
                      </a:r>
                    </a:p>
                    <a:p>
                      <a:r>
                        <a:rPr lang="pt-BR" sz="1100" dirty="0" err="1"/>
                        <a:t>Email</a:t>
                      </a:r>
                      <a:endParaRPr lang="pt-BR" sz="1100" dirty="0"/>
                    </a:p>
                    <a:p>
                      <a:r>
                        <a:rPr lang="pt-BR" sz="1100" dirty="0"/>
                        <a:t>Senha </a:t>
                      </a:r>
                    </a:p>
                    <a:p>
                      <a:r>
                        <a:rPr lang="pt-BR" sz="1100" dirty="0"/>
                        <a:t>Estado</a:t>
                      </a:r>
                    </a:p>
                    <a:p>
                      <a:r>
                        <a:rPr lang="pt-BR" sz="1100" dirty="0"/>
                        <a:t>Consulta Médica</a:t>
                      </a:r>
                    </a:p>
                    <a:p>
                      <a:r>
                        <a:rPr lang="pt-BR" sz="1100" dirty="0"/>
                        <a:t>Receita Médica</a:t>
                      </a:r>
                    </a:p>
                    <a:p>
                      <a:r>
                        <a:rPr lang="pt-BR" sz="1100" dirty="0"/>
                        <a:t>Exame</a:t>
                      </a:r>
                    </a:p>
                    <a:p>
                      <a:r>
                        <a:rPr lang="pt-BR" sz="1100" dirty="0"/>
                        <a:t>Remédio</a:t>
                      </a:r>
                    </a:p>
                    <a:p>
                      <a:r>
                        <a:rPr lang="pt-BR" sz="1100" dirty="0"/>
                        <a:t>Status Saúde </a:t>
                      </a:r>
                    </a:p>
                    <a:p>
                      <a:r>
                        <a:rPr lang="pt-BR" sz="1100" dirty="0"/>
                        <a:t>Histórico Saúde</a:t>
                      </a:r>
                    </a:p>
                    <a:p>
                      <a:r>
                        <a:rPr lang="pt-BR" sz="1100" dirty="0"/>
                        <a:t>Vacina</a:t>
                      </a:r>
                    </a:p>
                    <a:p>
                      <a:r>
                        <a:rPr lang="pt-BR" sz="1100" dirty="0"/>
                        <a:t>Mensagem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45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dirty="0"/>
                        <a:t>Cadastrar Consulta Médica</a:t>
                      </a:r>
                    </a:p>
                    <a:p>
                      <a:r>
                        <a:rPr lang="pt-BR" sz="1100" dirty="0"/>
                        <a:t>Cadastrar Receita Médica</a:t>
                      </a:r>
                    </a:p>
                    <a:p>
                      <a:r>
                        <a:rPr lang="pt-BR" sz="1100" dirty="0"/>
                        <a:t>Cadastrar Exame</a:t>
                      </a:r>
                    </a:p>
                    <a:p>
                      <a:r>
                        <a:rPr lang="pt-BR" sz="1100" dirty="0"/>
                        <a:t>Cadastrar Remédio</a:t>
                      </a:r>
                    </a:p>
                    <a:p>
                      <a:r>
                        <a:rPr lang="pt-BR" sz="1100" dirty="0"/>
                        <a:t>Cadastrar Status Saúde </a:t>
                      </a:r>
                    </a:p>
                    <a:p>
                      <a:r>
                        <a:rPr lang="pt-BR" sz="1100" dirty="0"/>
                        <a:t>Cadastrar Histórico Saúde</a:t>
                      </a:r>
                    </a:p>
                    <a:p>
                      <a:r>
                        <a:rPr lang="pt-BR" sz="1100" dirty="0"/>
                        <a:t>Cadastrar Vacina</a:t>
                      </a:r>
                    </a:p>
                    <a:p>
                      <a:r>
                        <a:rPr lang="pt-BR" sz="1100" dirty="0"/>
                        <a:t>Enviar Mensagem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89148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CBFB862-7732-462C-98E7-BD3B1A8A5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85455"/>
              </p:ext>
            </p:extLst>
          </p:nvPr>
        </p:nvGraphicFramePr>
        <p:xfrm>
          <a:off x="2506215" y="343761"/>
          <a:ext cx="2035034" cy="2731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034">
                  <a:extLst>
                    <a:ext uri="{9D8B030D-6E8A-4147-A177-3AD203B41FA5}">
                      <a16:colId xmlns:a16="http://schemas.microsoft.com/office/drawing/2014/main" val="2664533913"/>
                    </a:ext>
                  </a:extLst>
                </a:gridCol>
              </a:tblGrid>
              <a:tr h="269937">
                <a:tc>
                  <a:txBody>
                    <a:bodyPr/>
                    <a:lstStyle/>
                    <a:p>
                      <a:r>
                        <a:rPr lang="pt-BR" sz="1100" dirty="0"/>
                        <a:t>Consulta Médica</a:t>
                      </a:r>
                      <a:endParaRPr lang="en-US" sz="1100" dirty="0"/>
                    </a:p>
                  </a:txBody>
                  <a:tcPr>
                    <a:solidFill>
                      <a:srgbClr val="161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55446"/>
                  </a:ext>
                </a:extLst>
              </a:tr>
              <a:tr h="1841926">
                <a:tc>
                  <a:txBody>
                    <a:bodyPr/>
                    <a:lstStyle/>
                    <a:p>
                      <a:r>
                        <a:rPr lang="pt-BR" sz="1100" dirty="0"/>
                        <a:t>Id Consulta</a:t>
                      </a:r>
                    </a:p>
                    <a:p>
                      <a:r>
                        <a:rPr lang="pt-BR" sz="1100" dirty="0"/>
                        <a:t>Data</a:t>
                      </a:r>
                    </a:p>
                    <a:p>
                      <a:r>
                        <a:rPr lang="pt-BR" sz="1100" dirty="0"/>
                        <a:t>Motivo</a:t>
                      </a:r>
                    </a:p>
                    <a:p>
                      <a:r>
                        <a:rPr lang="pt-BR" sz="1100" dirty="0"/>
                        <a:t>Diagnóstico</a:t>
                      </a:r>
                    </a:p>
                    <a:p>
                      <a:r>
                        <a:rPr lang="pt-BR" sz="1100" dirty="0"/>
                        <a:t>Recomendações</a:t>
                      </a:r>
                    </a:p>
                    <a:p>
                      <a:r>
                        <a:rPr lang="pt-BR" sz="1100" dirty="0"/>
                        <a:t>Observações</a:t>
                      </a:r>
                    </a:p>
                    <a:p>
                      <a:r>
                        <a:rPr lang="pt-BR" sz="1100" dirty="0"/>
                        <a:t>Médico</a:t>
                      </a:r>
                    </a:p>
                    <a:p>
                      <a:r>
                        <a:rPr lang="pt-BR" sz="1100" dirty="0"/>
                        <a:t>Especialidade</a:t>
                      </a:r>
                    </a:p>
                    <a:p>
                      <a:r>
                        <a:rPr lang="pt-BR" sz="1100" dirty="0"/>
                        <a:t>Exame</a:t>
                      </a:r>
                    </a:p>
                    <a:p>
                      <a:r>
                        <a:rPr lang="pt-BR" sz="1100" dirty="0"/>
                        <a:t>Receita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452299"/>
                  </a:ext>
                </a:extLst>
              </a:tr>
              <a:tr h="619268">
                <a:tc>
                  <a:txBody>
                    <a:bodyPr/>
                    <a:lstStyle/>
                    <a:p>
                      <a:r>
                        <a:rPr lang="pt-BR" sz="1100" dirty="0"/>
                        <a:t>Cadastrar Médico</a:t>
                      </a:r>
                    </a:p>
                    <a:p>
                      <a:r>
                        <a:rPr lang="pt-BR" sz="1100" dirty="0"/>
                        <a:t>Cadastrar Receita Médica</a:t>
                      </a:r>
                    </a:p>
                    <a:p>
                      <a:r>
                        <a:rPr lang="pt-BR" sz="1100" dirty="0"/>
                        <a:t>Cadastrar Exame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891485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5E8475D-8FE2-4563-A25D-27297BD58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077447"/>
              </p:ext>
            </p:extLst>
          </p:nvPr>
        </p:nvGraphicFramePr>
        <p:xfrm>
          <a:off x="160272" y="3507041"/>
          <a:ext cx="2035034" cy="130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034">
                  <a:extLst>
                    <a:ext uri="{9D8B030D-6E8A-4147-A177-3AD203B41FA5}">
                      <a16:colId xmlns:a16="http://schemas.microsoft.com/office/drawing/2014/main" val="2664533913"/>
                    </a:ext>
                  </a:extLst>
                </a:gridCol>
              </a:tblGrid>
              <a:tr h="280960">
                <a:tc>
                  <a:txBody>
                    <a:bodyPr/>
                    <a:lstStyle/>
                    <a:p>
                      <a:r>
                        <a:rPr lang="pt-BR" sz="1100" dirty="0"/>
                        <a:t>Médico</a:t>
                      </a:r>
                      <a:endParaRPr lang="en-US" sz="1100" dirty="0"/>
                    </a:p>
                  </a:txBody>
                  <a:tcPr>
                    <a:solidFill>
                      <a:srgbClr val="161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5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dirty="0"/>
                        <a:t>Id Médico</a:t>
                      </a:r>
                    </a:p>
                    <a:p>
                      <a:r>
                        <a:rPr lang="pt-BR" sz="1100" dirty="0"/>
                        <a:t>Nome</a:t>
                      </a:r>
                    </a:p>
                    <a:p>
                      <a:r>
                        <a:rPr lang="pt-BR" sz="1100" dirty="0"/>
                        <a:t>Especialidade</a:t>
                      </a:r>
                    </a:p>
                    <a:p>
                      <a:r>
                        <a:rPr lang="pt-BR" sz="1100" dirty="0"/>
                        <a:t>CRM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45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891485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9350F14D-457B-4463-A35D-72AA35B95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962739"/>
              </p:ext>
            </p:extLst>
          </p:nvPr>
        </p:nvGraphicFramePr>
        <p:xfrm>
          <a:off x="160272" y="343761"/>
          <a:ext cx="2035034" cy="146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034">
                  <a:extLst>
                    <a:ext uri="{9D8B030D-6E8A-4147-A177-3AD203B41FA5}">
                      <a16:colId xmlns:a16="http://schemas.microsoft.com/office/drawing/2014/main" val="2664533913"/>
                    </a:ext>
                  </a:extLst>
                </a:gridCol>
              </a:tblGrid>
              <a:tr h="280960">
                <a:tc>
                  <a:txBody>
                    <a:bodyPr/>
                    <a:lstStyle/>
                    <a:p>
                      <a:r>
                        <a:rPr lang="pt-BR" sz="1100" dirty="0"/>
                        <a:t>Exame Médico</a:t>
                      </a:r>
                      <a:endParaRPr lang="en-US" sz="1100" dirty="0"/>
                    </a:p>
                  </a:txBody>
                  <a:tcPr>
                    <a:solidFill>
                      <a:srgbClr val="161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5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dirty="0"/>
                        <a:t>Id Exame</a:t>
                      </a:r>
                    </a:p>
                    <a:p>
                      <a:r>
                        <a:rPr lang="pt-BR" sz="1100" dirty="0"/>
                        <a:t>Nome</a:t>
                      </a:r>
                    </a:p>
                    <a:p>
                      <a:r>
                        <a:rPr lang="pt-BR" sz="1100" dirty="0"/>
                        <a:t>Data</a:t>
                      </a:r>
                    </a:p>
                    <a:p>
                      <a:r>
                        <a:rPr lang="pt-BR" sz="1100" dirty="0"/>
                        <a:t>Tipo de Exame</a:t>
                      </a:r>
                    </a:p>
                    <a:p>
                      <a:r>
                        <a:rPr lang="pt-BR" sz="1100" dirty="0"/>
                        <a:t>Imagem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45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891485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65246D4-2F57-4B16-9C85-A16C98D09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890148"/>
              </p:ext>
            </p:extLst>
          </p:nvPr>
        </p:nvGraphicFramePr>
        <p:xfrm>
          <a:off x="160272" y="1958949"/>
          <a:ext cx="2035034" cy="130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034">
                  <a:extLst>
                    <a:ext uri="{9D8B030D-6E8A-4147-A177-3AD203B41FA5}">
                      <a16:colId xmlns:a16="http://schemas.microsoft.com/office/drawing/2014/main" val="2664533913"/>
                    </a:ext>
                  </a:extLst>
                </a:gridCol>
              </a:tblGrid>
              <a:tr h="280960">
                <a:tc>
                  <a:txBody>
                    <a:bodyPr/>
                    <a:lstStyle/>
                    <a:p>
                      <a:r>
                        <a:rPr lang="pt-BR" sz="1100" dirty="0"/>
                        <a:t>Receita Médica</a:t>
                      </a:r>
                      <a:endParaRPr lang="en-US" sz="1100" dirty="0"/>
                    </a:p>
                  </a:txBody>
                  <a:tcPr>
                    <a:solidFill>
                      <a:srgbClr val="161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5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dirty="0"/>
                        <a:t>Id Receita</a:t>
                      </a:r>
                    </a:p>
                    <a:p>
                      <a:r>
                        <a:rPr lang="pt-BR" sz="1100" dirty="0"/>
                        <a:t>Nome</a:t>
                      </a:r>
                    </a:p>
                    <a:p>
                      <a:r>
                        <a:rPr lang="pt-BR" sz="1100" dirty="0"/>
                        <a:t>Data</a:t>
                      </a:r>
                    </a:p>
                    <a:p>
                      <a:r>
                        <a:rPr lang="pt-BR" sz="1100" dirty="0"/>
                        <a:t>Imagem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45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891485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CB018DC7-1198-41FF-A3A9-31CFC1DBB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366956"/>
              </p:ext>
            </p:extLst>
          </p:nvPr>
        </p:nvGraphicFramePr>
        <p:xfrm>
          <a:off x="10043414" y="2395065"/>
          <a:ext cx="2035034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034">
                  <a:extLst>
                    <a:ext uri="{9D8B030D-6E8A-4147-A177-3AD203B41FA5}">
                      <a16:colId xmlns:a16="http://schemas.microsoft.com/office/drawing/2014/main" val="266453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100" dirty="0"/>
                        <a:t>Vacina</a:t>
                      </a:r>
                      <a:endParaRPr lang="en-US" sz="1100" dirty="0"/>
                    </a:p>
                  </a:txBody>
                  <a:tcPr>
                    <a:solidFill>
                      <a:srgbClr val="161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5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dirty="0"/>
                        <a:t>Id Vacina</a:t>
                      </a:r>
                    </a:p>
                    <a:p>
                      <a:r>
                        <a:rPr lang="pt-BR" sz="1100" dirty="0"/>
                        <a:t>Data</a:t>
                      </a:r>
                    </a:p>
                    <a:p>
                      <a:r>
                        <a:rPr lang="pt-BR" sz="1100" dirty="0"/>
                        <a:t>Descrição</a:t>
                      </a:r>
                    </a:p>
                    <a:p>
                      <a:r>
                        <a:rPr lang="pt-BR" sz="1100" dirty="0"/>
                        <a:t>Tipo da Vacina</a:t>
                      </a:r>
                    </a:p>
                    <a:p>
                      <a:r>
                        <a:rPr lang="pt-BR" sz="1100" dirty="0"/>
                        <a:t>Imagem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45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891485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39424CF1-CD56-47B8-A165-0FDA27EF2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781085"/>
              </p:ext>
            </p:extLst>
          </p:nvPr>
        </p:nvGraphicFramePr>
        <p:xfrm>
          <a:off x="8317218" y="343509"/>
          <a:ext cx="203503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034">
                  <a:extLst>
                    <a:ext uri="{9D8B030D-6E8A-4147-A177-3AD203B41FA5}">
                      <a16:colId xmlns:a16="http://schemas.microsoft.com/office/drawing/2014/main" val="2664533913"/>
                    </a:ext>
                  </a:extLst>
                </a:gridCol>
              </a:tblGrid>
              <a:tr h="222523">
                <a:tc>
                  <a:txBody>
                    <a:bodyPr/>
                    <a:lstStyle/>
                    <a:p>
                      <a:r>
                        <a:rPr lang="pt-BR" sz="1100" dirty="0"/>
                        <a:t>Remédio</a:t>
                      </a:r>
                      <a:endParaRPr lang="en-US" sz="1100" dirty="0"/>
                    </a:p>
                  </a:txBody>
                  <a:tcPr>
                    <a:solidFill>
                      <a:srgbClr val="161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5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dirty="0"/>
                        <a:t>Id </a:t>
                      </a:r>
                      <a:r>
                        <a:rPr lang="pt-BR" sz="1100" dirty="0" err="1"/>
                        <a:t>Remedio</a:t>
                      </a:r>
                      <a:endParaRPr lang="pt-BR" sz="1100" dirty="0"/>
                    </a:p>
                    <a:p>
                      <a:r>
                        <a:rPr lang="pt-BR" sz="1100" dirty="0"/>
                        <a:t>Nome</a:t>
                      </a:r>
                    </a:p>
                    <a:p>
                      <a:r>
                        <a:rPr lang="pt-BR" sz="1100" dirty="0"/>
                        <a:t>Dosagem</a:t>
                      </a:r>
                    </a:p>
                    <a:p>
                      <a:r>
                        <a:rPr lang="pt-BR" sz="1100" dirty="0"/>
                        <a:t>Data de Início</a:t>
                      </a:r>
                    </a:p>
                    <a:p>
                      <a:r>
                        <a:rPr lang="pt-BR" sz="1100" dirty="0"/>
                        <a:t>Data do Final</a:t>
                      </a:r>
                    </a:p>
                    <a:p>
                      <a:r>
                        <a:rPr lang="pt-BR" sz="1100" dirty="0" err="1"/>
                        <a:t>Image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45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891485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6DC53015-D08C-423C-A94A-CCC89CF69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071270"/>
              </p:ext>
            </p:extLst>
          </p:nvPr>
        </p:nvGraphicFramePr>
        <p:xfrm>
          <a:off x="7534095" y="3244122"/>
          <a:ext cx="203503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034">
                  <a:extLst>
                    <a:ext uri="{9D8B030D-6E8A-4147-A177-3AD203B41FA5}">
                      <a16:colId xmlns:a16="http://schemas.microsoft.com/office/drawing/2014/main" val="266453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100" dirty="0"/>
                        <a:t>Status Saúde</a:t>
                      </a:r>
                      <a:endParaRPr lang="en-US" sz="1100" dirty="0"/>
                    </a:p>
                  </a:txBody>
                  <a:tcPr>
                    <a:solidFill>
                      <a:srgbClr val="161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5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dirty="0"/>
                        <a:t>Id Status Saúde</a:t>
                      </a:r>
                    </a:p>
                    <a:p>
                      <a:r>
                        <a:rPr lang="pt-BR" sz="1100" dirty="0"/>
                        <a:t>Data</a:t>
                      </a:r>
                    </a:p>
                    <a:p>
                      <a:r>
                        <a:rPr lang="pt-BR" sz="1100" dirty="0"/>
                        <a:t>Nível Glicêmico</a:t>
                      </a:r>
                    </a:p>
                    <a:p>
                      <a:r>
                        <a:rPr lang="pt-BR" sz="1100" dirty="0"/>
                        <a:t>Nível Colesterol</a:t>
                      </a:r>
                    </a:p>
                    <a:p>
                      <a:r>
                        <a:rPr lang="pt-BR" sz="1100" dirty="0"/>
                        <a:t>Peso </a:t>
                      </a:r>
                    </a:p>
                    <a:p>
                      <a:r>
                        <a:rPr lang="pt-BR" sz="1100" dirty="0"/>
                        <a:t>Altura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45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891485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1EC0B21F-332A-4A51-ACA6-9E102C816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659446"/>
              </p:ext>
            </p:extLst>
          </p:nvPr>
        </p:nvGraphicFramePr>
        <p:xfrm>
          <a:off x="9544044" y="5477575"/>
          <a:ext cx="20350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034">
                  <a:extLst>
                    <a:ext uri="{9D8B030D-6E8A-4147-A177-3AD203B41FA5}">
                      <a16:colId xmlns:a16="http://schemas.microsoft.com/office/drawing/2014/main" val="266453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100" dirty="0"/>
                        <a:t>Alergia</a:t>
                      </a:r>
                      <a:endParaRPr lang="en-US" sz="1100" dirty="0"/>
                    </a:p>
                  </a:txBody>
                  <a:tcPr>
                    <a:solidFill>
                      <a:srgbClr val="161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5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dirty="0"/>
                        <a:t>Id Alergia</a:t>
                      </a:r>
                    </a:p>
                    <a:p>
                      <a:r>
                        <a:rPr lang="pt-BR" sz="1100" dirty="0"/>
                        <a:t>Data</a:t>
                      </a:r>
                    </a:p>
                    <a:p>
                      <a:r>
                        <a:rPr lang="pt-BR" sz="1100" dirty="0"/>
                        <a:t>Tipo Alergia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45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891485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A93B4320-56B0-4B86-9DBF-3AA655C42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420994"/>
              </p:ext>
            </p:extLst>
          </p:nvPr>
        </p:nvGraphicFramePr>
        <p:xfrm>
          <a:off x="7251480" y="5476781"/>
          <a:ext cx="20350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034">
                  <a:extLst>
                    <a:ext uri="{9D8B030D-6E8A-4147-A177-3AD203B41FA5}">
                      <a16:colId xmlns:a16="http://schemas.microsoft.com/office/drawing/2014/main" val="266453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100" dirty="0"/>
                        <a:t>Fratura</a:t>
                      </a:r>
                      <a:endParaRPr lang="en-US" sz="1100" dirty="0"/>
                    </a:p>
                  </a:txBody>
                  <a:tcPr>
                    <a:solidFill>
                      <a:srgbClr val="161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5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dirty="0"/>
                        <a:t>Id Fratura</a:t>
                      </a:r>
                    </a:p>
                    <a:p>
                      <a:r>
                        <a:rPr lang="pt-BR" sz="1100" dirty="0"/>
                        <a:t>Data</a:t>
                      </a:r>
                    </a:p>
                    <a:p>
                      <a:r>
                        <a:rPr lang="pt-BR" sz="1100" dirty="0"/>
                        <a:t>Tipo Fratura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45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891485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7F28E02D-5E5B-4DA2-84C3-D5B8BC82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07959"/>
              </p:ext>
            </p:extLst>
          </p:nvPr>
        </p:nvGraphicFramePr>
        <p:xfrm>
          <a:off x="5020155" y="5476781"/>
          <a:ext cx="20350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034">
                  <a:extLst>
                    <a:ext uri="{9D8B030D-6E8A-4147-A177-3AD203B41FA5}">
                      <a16:colId xmlns:a16="http://schemas.microsoft.com/office/drawing/2014/main" val="266453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100" dirty="0"/>
                        <a:t>Cirurgia</a:t>
                      </a:r>
                      <a:endParaRPr lang="en-US" sz="1100" dirty="0"/>
                    </a:p>
                  </a:txBody>
                  <a:tcPr>
                    <a:solidFill>
                      <a:srgbClr val="161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5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dirty="0"/>
                        <a:t>Id Cirurgia</a:t>
                      </a:r>
                    </a:p>
                    <a:p>
                      <a:r>
                        <a:rPr lang="pt-BR" sz="1100" dirty="0"/>
                        <a:t>Data</a:t>
                      </a:r>
                    </a:p>
                    <a:p>
                      <a:r>
                        <a:rPr lang="pt-BR" sz="1100" dirty="0"/>
                        <a:t>Tipo Cirurgia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45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891485"/>
                  </a:ext>
                </a:extLst>
              </a:tr>
            </a:tbl>
          </a:graphicData>
        </a:graphic>
      </p:graphicFrame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CADD867D-3FB9-4A6F-937F-60C99FA62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581962"/>
              </p:ext>
            </p:extLst>
          </p:nvPr>
        </p:nvGraphicFramePr>
        <p:xfrm>
          <a:off x="2506215" y="4426359"/>
          <a:ext cx="203503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034">
                  <a:extLst>
                    <a:ext uri="{9D8B030D-6E8A-4147-A177-3AD203B41FA5}">
                      <a16:colId xmlns:a16="http://schemas.microsoft.com/office/drawing/2014/main" val="266453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100" dirty="0"/>
                        <a:t>Mensagem</a:t>
                      </a:r>
                      <a:endParaRPr lang="en-US" sz="1100" dirty="0"/>
                    </a:p>
                  </a:txBody>
                  <a:tcPr>
                    <a:solidFill>
                      <a:srgbClr val="161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5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dirty="0"/>
                        <a:t>Id Mensagem</a:t>
                      </a:r>
                    </a:p>
                    <a:p>
                      <a:r>
                        <a:rPr lang="pt-BR" sz="1100" dirty="0"/>
                        <a:t>Tipo Mensagem</a:t>
                      </a:r>
                    </a:p>
                    <a:p>
                      <a:r>
                        <a:rPr lang="pt-BR" sz="1100" dirty="0"/>
                        <a:t>Título</a:t>
                      </a:r>
                    </a:p>
                    <a:p>
                      <a:r>
                        <a:rPr lang="pt-BR" sz="1100" dirty="0"/>
                        <a:t>Mensagem</a:t>
                      </a:r>
                    </a:p>
                    <a:p>
                      <a:r>
                        <a:rPr lang="pt-BR" sz="1100" dirty="0"/>
                        <a:t>Data de Envio</a:t>
                      </a:r>
                    </a:p>
                    <a:p>
                      <a:r>
                        <a:rPr lang="pt-BR" sz="1100" dirty="0"/>
                        <a:t>Data Resposta</a:t>
                      </a:r>
                    </a:p>
                    <a:p>
                      <a:r>
                        <a:rPr lang="pt-BR" sz="1100" dirty="0"/>
                        <a:t>Resposta </a:t>
                      </a:r>
                    </a:p>
                    <a:p>
                      <a:r>
                        <a:rPr lang="pt-BR" sz="1100" dirty="0"/>
                        <a:t>Situação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45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891485"/>
                  </a:ext>
                </a:extLst>
              </a:tr>
            </a:tbl>
          </a:graphicData>
        </a:graphic>
      </p:graphicFrame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54E0F33C-C547-43A9-9605-110DA294BF12}"/>
              </a:ext>
            </a:extLst>
          </p:cNvPr>
          <p:cNvCxnSpPr>
            <a:cxnSpLocks/>
          </p:cNvCxnSpPr>
          <p:nvPr/>
        </p:nvCxnSpPr>
        <p:spPr>
          <a:xfrm flipH="1">
            <a:off x="4541249" y="1337481"/>
            <a:ext cx="4789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FC30E0D-D88A-4037-BE83-4F761B548303}"/>
              </a:ext>
            </a:extLst>
          </p:cNvPr>
          <p:cNvCxnSpPr>
            <a:cxnSpLocks/>
          </p:cNvCxnSpPr>
          <p:nvPr/>
        </p:nvCxnSpPr>
        <p:spPr>
          <a:xfrm flipH="1">
            <a:off x="2195306" y="1078601"/>
            <a:ext cx="335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80FB2935-0F22-417B-9291-ECF61A6B70D9}"/>
              </a:ext>
            </a:extLst>
          </p:cNvPr>
          <p:cNvCxnSpPr>
            <a:cxnSpLocks/>
          </p:cNvCxnSpPr>
          <p:nvPr/>
        </p:nvCxnSpPr>
        <p:spPr>
          <a:xfrm flipH="1">
            <a:off x="2170221" y="2576421"/>
            <a:ext cx="335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858D845F-CA31-49E7-96EE-19723809E16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170221" y="3074892"/>
            <a:ext cx="1353511" cy="978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32D57418-EEEA-48DE-A72D-0AEB15FB85A5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 flipV="1">
            <a:off x="4541249" y="2576421"/>
            <a:ext cx="478906" cy="28252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03B1305B-8AD4-45A3-B821-C271568AAA67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6037672" y="4809081"/>
            <a:ext cx="0" cy="66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7E9A4E36-6899-43CC-BA12-323EEEE5A68E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rot="16200000" flipV="1">
            <a:off x="6819485" y="4027268"/>
            <a:ext cx="667700" cy="22313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F580189E-4C5B-4142-9FE3-39B445DA5A56}"/>
              </a:ext>
            </a:extLst>
          </p:cNvPr>
          <p:cNvCxnSpPr>
            <a:cxnSpLocks/>
            <a:stCxn id="14" idx="0"/>
            <a:endCxn id="5" idx="2"/>
          </p:cNvCxnSpPr>
          <p:nvPr/>
        </p:nvCxnSpPr>
        <p:spPr>
          <a:xfrm rot="16200000" flipV="1">
            <a:off x="7965370" y="2881383"/>
            <a:ext cx="668494" cy="4523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178911EA-3F62-4A18-95DE-BA9ECCDF02BE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055189" y="1151229"/>
            <a:ext cx="1262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FF427C23-D69D-4D1F-A21B-B166F714E299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rot="16200000" flipH="1" flipV="1">
            <a:off x="8967382" y="482872"/>
            <a:ext cx="181356" cy="4005742"/>
          </a:xfrm>
          <a:prstGeom prst="bentConnector4">
            <a:avLst>
              <a:gd name="adj1" fmla="val -126050"/>
              <a:gd name="adj2" fmla="val 627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24A06B3E-1635-4ECC-AEC1-38389D5DCE9F}"/>
              </a:ext>
            </a:extLst>
          </p:cNvPr>
          <p:cNvCxnSpPr>
            <a:cxnSpLocks/>
            <a:stCxn id="13" idx="0"/>
            <a:endCxn id="5" idx="3"/>
          </p:cNvCxnSpPr>
          <p:nvPr/>
        </p:nvCxnSpPr>
        <p:spPr>
          <a:xfrm rot="16200000" flipV="1">
            <a:off x="7469551" y="2162060"/>
            <a:ext cx="667701" cy="14964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48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330A9726-B825-40C2-8CB5-81BAD6D72275}"/>
              </a:ext>
            </a:extLst>
          </p:cNvPr>
          <p:cNvSpPr/>
          <p:nvPr/>
        </p:nvSpPr>
        <p:spPr>
          <a:xfrm>
            <a:off x="5892596" y="138538"/>
            <a:ext cx="2005263" cy="914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Cadastrar/ Editar Usuários</a:t>
            </a:r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5CDB334-F33A-4B7D-82D2-ED6C3CB211AC}"/>
              </a:ext>
            </a:extLst>
          </p:cNvPr>
          <p:cNvSpPr/>
          <p:nvPr/>
        </p:nvSpPr>
        <p:spPr>
          <a:xfrm>
            <a:off x="9224299" y="3116363"/>
            <a:ext cx="2230723" cy="100534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Cadastrar/ Editar Tipos de Cirurgias</a:t>
            </a:r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C688750-E838-498C-A798-91EA319AB4D4}"/>
              </a:ext>
            </a:extLst>
          </p:cNvPr>
          <p:cNvSpPr/>
          <p:nvPr/>
        </p:nvSpPr>
        <p:spPr>
          <a:xfrm>
            <a:off x="8897617" y="4478742"/>
            <a:ext cx="2230723" cy="914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Cadastrar/ Editar Tipos de Fraturas</a:t>
            </a:r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5A2AA40-11CD-4F94-9095-2CB08F1CEE27}"/>
              </a:ext>
            </a:extLst>
          </p:cNvPr>
          <p:cNvSpPr/>
          <p:nvPr/>
        </p:nvSpPr>
        <p:spPr>
          <a:xfrm>
            <a:off x="7694429" y="5505615"/>
            <a:ext cx="2230723" cy="914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Cadastrar/ Editar Tipos de Alergias</a:t>
            </a:r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6240FB0-AA30-4C71-A0CE-ED5114491FE4}"/>
              </a:ext>
            </a:extLst>
          </p:cNvPr>
          <p:cNvSpPr/>
          <p:nvPr/>
        </p:nvSpPr>
        <p:spPr>
          <a:xfrm>
            <a:off x="4834926" y="5673663"/>
            <a:ext cx="2457924" cy="914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Cadastrar/ Editar Tipos de Exames</a:t>
            </a:r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5CA5C52-7533-457E-8041-9C2D0F86C918}"/>
              </a:ext>
            </a:extLst>
          </p:cNvPr>
          <p:cNvSpPr/>
          <p:nvPr/>
        </p:nvSpPr>
        <p:spPr>
          <a:xfrm>
            <a:off x="2422110" y="5316125"/>
            <a:ext cx="2112438" cy="914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Cadastrar/ Editar Especialidade Médica</a:t>
            </a:r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4675480-E4DB-4576-AC8A-C9BD863D0A19}"/>
              </a:ext>
            </a:extLst>
          </p:cNvPr>
          <p:cNvSpPr/>
          <p:nvPr/>
        </p:nvSpPr>
        <p:spPr>
          <a:xfrm>
            <a:off x="773619" y="2635795"/>
            <a:ext cx="2310457" cy="9075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Acessar BD – informações  dos Usuários</a:t>
            </a:r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929A4CB-7346-4272-BB27-5005D3CBFE6A}"/>
              </a:ext>
            </a:extLst>
          </p:cNvPr>
          <p:cNvSpPr/>
          <p:nvPr/>
        </p:nvSpPr>
        <p:spPr>
          <a:xfrm>
            <a:off x="1369908" y="1152376"/>
            <a:ext cx="2156479" cy="90757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Adicionar/ Editar as perguntas frequentes</a:t>
            </a:r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8446504-3716-495F-BBA9-E8A134374FDC}"/>
              </a:ext>
            </a:extLst>
          </p:cNvPr>
          <p:cNvSpPr/>
          <p:nvPr/>
        </p:nvSpPr>
        <p:spPr>
          <a:xfrm>
            <a:off x="937495" y="4148129"/>
            <a:ext cx="2265528" cy="9075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Cadastrar/ Editar Tipos de Vacinas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E49A8D8D-CE37-4D25-857B-B852F20AB051}"/>
              </a:ext>
            </a:extLst>
          </p:cNvPr>
          <p:cNvGrpSpPr/>
          <p:nvPr/>
        </p:nvGrpSpPr>
        <p:grpSpPr>
          <a:xfrm>
            <a:off x="5236199" y="2167208"/>
            <a:ext cx="1873642" cy="1873642"/>
            <a:chOff x="5236199" y="2167208"/>
            <a:chExt cx="1873642" cy="1873642"/>
          </a:xfrm>
        </p:grpSpPr>
        <p:pic>
          <p:nvPicPr>
            <p:cNvPr id="76" name="Gráfico 75" descr="Usuário">
              <a:extLst>
                <a:ext uri="{FF2B5EF4-FFF2-40B4-BE49-F238E27FC236}">
                  <a16:creationId xmlns:a16="http://schemas.microsoft.com/office/drawing/2014/main" id="{A8A7855A-489B-4B1E-A645-2077793F3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36199" y="2167208"/>
              <a:ext cx="1873642" cy="1873642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10CE501-EFB1-4092-9B9C-1FF4F988632B}"/>
                </a:ext>
              </a:extLst>
            </p:cNvPr>
            <p:cNvSpPr txBox="1"/>
            <p:nvPr/>
          </p:nvSpPr>
          <p:spPr>
            <a:xfrm>
              <a:off x="5591910" y="3312540"/>
              <a:ext cx="12826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Admin</a:t>
              </a:r>
              <a:endParaRPr lang="en-US" sz="24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D917C949-62A6-4ABB-A603-0D6CA69A380C}"/>
              </a:ext>
            </a:extLst>
          </p:cNvPr>
          <p:cNvSpPr/>
          <p:nvPr/>
        </p:nvSpPr>
        <p:spPr>
          <a:xfrm>
            <a:off x="3621739" y="371360"/>
            <a:ext cx="1999010" cy="914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Responder Perguntas dos Usuários</a:t>
            </a:r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A6B69C0-D621-45CA-B15C-41063AC5B9D3}"/>
              </a:ext>
            </a:extLst>
          </p:cNvPr>
          <p:cNvSpPr/>
          <p:nvPr/>
        </p:nvSpPr>
        <p:spPr>
          <a:xfrm>
            <a:off x="8149056" y="788934"/>
            <a:ext cx="2222181" cy="90757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Cadastrar/ Editar Funcionários</a:t>
            </a:r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E4ECB56D-FF9C-4F5F-A19D-CB1EA880C15E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3210578" y="1927041"/>
            <a:ext cx="1645676" cy="552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F4A460D-37F0-49BE-9F1E-2406FC2E3037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084076" y="3089584"/>
            <a:ext cx="1537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E1C6E50-0E35-467B-B47E-DF8C471695DE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3203023" y="3838127"/>
            <a:ext cx="1519431" cy="763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28B6278F-18D1-4610-AB74-B608C4755894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4225189" y="4378516"/>
            <a:ext cx="900474" cy="107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E11AB3-7DAC-455D-9F85-53D273FA146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063888" y="4379920"/>
            <a:ext cx="0" cy="1293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D2BE5EC-EB4F-435F-948E-0C314B05733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940395" y="4343906"/>
            <a:ext cx="1080716" cy="129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93DFEAA-CE2C-4865-A6D6-F97DEFD6C8D9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7623586" y="3543372"/>
            <a:ext cx="1600713" cy="7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4DD250C-9B13-4417-9D80-AAA572774790}"/>
              </a:ext>
            </a:extLst>
          </p:cNvPr>
          <p:cNvCxnSpPr>
            <a:cxnSpLocks/>
          </p:cNvCxnSpPr>
          <p:nvPr/>
        </p:nvCxnSpPr>
        <p:spPr>
          <a:xfrm flipV="1">
            <a:off x="6315949" y="1109210"/>
            <a:ext cx="579279" cy="884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886FEC2E-0FC0-45FF-B5E0-AE8F4016A9D9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7008377" y="1563599"/>
            <a:ext cx="1466110" cy="629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5E2FF9B-8CB8-486C-91C4-3AAE7451CED3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4621244" y="1285760"/>
            <a:ext cx="841695" cy="774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E77954B0-07EE-4C8F-BE49-A52E1A4D95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489786" y="3976071"/>
            <a:ext cx="1734513" cy="63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9CBEC19B-47A1-49C0-9D31-CE029080291B}"/>
              </a:ext>
            </a:extLst>
          </p:cNvPr>
          <p:cNvSpPr/>
          <p:nvPr/>
        </p:nvSpPr>
        <p:spPr>
          <a:xfrm>
            <a:off x="9047351" y="1861738"/>
            <a:ext cx="2230723" cy="100534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Emitir Relatórios de Informações diversas</a:t>
            </a:r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2B5C8AF2-15A7-479A-82AA-F2CD75494FED}"/>
              </a:ext>
            </a:extLst>
          </p:cNvPr>
          <p:cNvCxnSpPr>
            <a:cxnSpLocks/>
          </p:cNvCxnSpPr>
          <p:nvPr/>
        </p:nvCxnSpPr>
        <p:spPr>
          <a:xfrm flipV="1">
            <a:off x="7480753" y="2496273"/>
            <a:ext cx="1566598" cy="207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30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AED5537F-14D6-421B-88CE-701AF26E20B0}"/>
              </a:ext>
            </a:extLst>
          </p:cNvPr>
          <p:cNvSpPr/>
          <p:nvPr/>
        </p:nvSpPr>
        <p:spPr>
          <a:xfrm>
            <a:off x="1497426" y="1395187"/>
            <a:ext cx="609600" cy="593558"/>
          </a:xfrm>
          <a:prstGeom prst="ellipse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A264423-B2D4-4072-B542-0A1DD990F0E6}"/>
              </a:ext>
            </a:extLst>
          </p:cNvPr>
          <p:cNvSpPr/>
          <p:nvPr/>
        </p:nvSpPr>
        <p:spPr>
          <a:xfrm>
            <a:off x="3758196" y="1122470"/>
            <a:ext cx="1339675" cy="10266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USUÁRIO ATIVO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pic>
        <p:nvPicPr>
          <p:cNvPr id="11" name="Gráfico 10" descr="Seta de Linha: reta">
            <a:extLst>
              <a:ext uri="{FF2B5EF4-FFF2-40B4-BE49-F238E27FC236}">
                <a16:creationId xmlns:a16="http://schemas.microsoft.com/office/drawing/2014/main" id="{47D21F30-A0D7-4C68-9B68-5CE6BE367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114482" y="1234766"/>
            <a:ext cx="1584431" cy="914400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C1C3CEE3-5C58-4C81-9D48-AC040B378B32}"/>
              </a:ext>
            </a:extLst>
          </p:cNvPr>
          <p:cNvSpPr/>
          <p:nvPr/>
        </p:nvSpPr>
        <p:spPr>
          <a:xfrm>
            <a:off x="9966365" y="1339037"/>
            <a:ext cx="609600" cy="59355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A6889C7-60B9-4C30-9864-A14AA2618C6D}"/>
              </a:ext>
            </a:extLst>
          </p:cNvPr>
          <p:cNvSpPr txBox="1"/>
          <p:nvPr/>
        </p:nvSpPr>
        <p:spPr>
          <a:xfrm>
            <a:off x="1408278" y="2052550"/>
            <a:ext cx="142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61066"/>
                </a:solidFill>
              </a:rPr>
              <a:t>INÍCIO</a:t>
            </a:r>
            <a:endParaRPr lang="en-US" dirty="0">
              <a:solidFill>
                <a:srgbClr val="161066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558663F-EF10-4D21-911A-4EFD1F7CAE75}"/>
              </a:ext>
            </a:extLst>
          </p:cNvPr>
          <p:cNvSpPr txBox="1"/>
          <p:nvPr/>
        </p:nvSpPr>
        <p:spPr>
          <a:xfrm>
            <a:off x="9966365" y="1937978"/>
            <a:ext cx="142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FINAL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1473FE7-0F59-4FFD-A23D-EC09D2352086}"/>
              </a:ext>
            </a:extLst>
          </p:cNvPr>
          <p:cNvSpPr txBox="1"/>
          <p:nvPr/>
        </p:nvSpPr>
        <p:spPr>
          <a:xfrm>
            <a:off x="2138873" y="962051"/>
            <a:ext cx="1339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161066"/>
                </a:solidFill>
              </a:rPr>
              <a:t>Cadastro de Informações</a:t>
            </a:r>
            <a:endParaRPr lang="en-US" sz="1600" dirty="0">
              <a:solidFill>
                <a:srgbClr val="161066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F856EDB-A65B-47EB-9B53-A4B56D340A8F}"/>
              </a:ext>
            </a:extLst>
          </p:cNvPr>
          <p:cNvSpPr txBox="1"/>
          <p:nvPr/>
        </p:nvSpPr>
        <p:spPr>
          <a:xfrm>
            <a:off x="5196174" y="962269"/>
            <a:ext cx="1584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161066"/>
                </a:solidFill>
              </a:rPr>
              <a:t>Solicitação de Cancelamento</a:t>
            </a:r>
            <a:endParaRPr lang="en-US" sz="1600" dirty="0">
              <a:solidFill>
                <a:srgbClr val="161066"/>
              </a:solidFill>
            </a:endParaRPr>
          </a:p>
        </p:txBody>
      </p:sp>
      <p:pic>
        <p:nvPicPr>
          <p:cNvPr id="20" name="Gráfico 19" descr="Seta de Linha: reta">
            <a:extLst>
              <a:ext uri="{FF2B5EF4-FFF2-40B4-BE49-F238E27FC236}">
                <a16:creationId xmlns:a16="http://schemas.microsoft.com/office/drawing/2014/main" id="{E2ED7565-100C-44C1-99B8-B37F70074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196174" y="1234765"/>
            <a:ext cx="1584431" cy="914400"/>
          </a:xfrm>
          <a:prstGeom prst="rect">
            <a:avLst/>
          </a:prstGeom>
        </p:spPr>
      </p:pic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1F52D50-B6DA-4A12-9BF8-00A2238D7690}"/>
              </a:ext>
            </a:extLst>
          </p:cNvPr>
          <p:cNvSpPr/>
          <p:nvPr/>
        </p:nvSpPr>
        <p:spPr>
          <a:xfrm>
            <a:off x="6878908" y="1122469"/>
            <a:ext cx="1339675" cy="10266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USUÁRIO INATIVO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pic>
        <p:nvPicPr>
          <p:cNvPr id="22" name="Gráfico 21" descr="Seta de Linha: reta">
            <a:extLst>
              <a:ext uri="{FF2B5EF4-FFF2-40B4-BE49-F238E27FC236}">
                <a16:creationId xmlns:a16="http://schemas.microsoft.com/office/drawing/2014/main" id="{6F7BC891-5171-4052-9AB7-CC148BF92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316886" y="1241974"/>
            <a:ext cx="1584431" cy="914400"/>
          </a:xfrm>
          <a:prstGeom prst="rect">
            <a:avLst/>
          </a:prstGeom>
        </p:spPr>
      </p:pic>
      <p:sp>
        <p:nvSpPr>
          <p:cNvPr id="34" name="Elipse 33">
            <a:extLst>
              <a:ext uri="{FF2B5EF4-FFF2-40B4-BE49-F238E27FC236}">
                <a16:creationId xmlns:a16="http://schemas.microsoft.com/office/drawing/2014/main" id="{B0017062-83C7-4B7E-8B56-F7A4E9F14CB0}"/>
              </a:ext>
            </a:extLst>
          </p:cNvPr>
          <p:cNvSpPr/>
          <p:nvPr/>
        </p:nvSpPr>
        <p:spPr>
          <a:xfrm>
            <a:off x="1497426" y="4405013"/>
            <a:ext cx="609600" cy="593558"/>
          </a:xfrm>
          <a:prstGeom prst="ellipse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8757B64A-CA64-41AF-8B79-50F22D5A44AE}"/>
              </a:ext>
            </a:extLst>
          </p:cNvPr>
          <p:cNvSpPr/>
          <p:nvPr/>
        </p:nvSpPr>
        <p:spPr>
          <a:xfrm>
            <a:off x="3659892" y="4132296"/>
            <a:ext cx="1584431" cy="10266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MENSAGEM ABERTA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pic>
        <p:nvPicPr>
          <p:cNvPr id="36" name="Gráfico 35" descr="Seta de Linha: reta">
            <a:extLst>
              <a:ext uri="{FF2B5EF4-FFF2-40B4-BE49-F238E27FC236}">
                <a16:creationId xmlns:a16="http://schemas.microsoft.com/office/drawing/2014/main" id="{6D1A4EAA-4EFE-490F-805B-919F52523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114482" y="4244592"/>
            <a:ext cx="1584431" cy="914400"/>
          </a:xfrm>
          <a:prstGeom prst="rect">
            <a:avLst/>
          </a:prstGeom>
        </p:spPr>
      </p:pic>
      <p:sp>
        <p:nvSpPr>
          <p:cNvPr id="37" name="Elipse 36">
            <a:extLst>
              <a:ext uri="{FF2B5EF4-FFF2-40B4-BE49-F238E27FC236}">
                <a16:creationId xmlns:a16="http://schemas.microsoft.com/office/drawing/2014/main" id="{CFC25E50-433B-403D-939B-B5E3FCC6FFCB}"/>
              </a:ext>
            </a:extLst>
          </p:cNvPr>
          <p:cNvSpPr/>
          <p:nvPr/>
        </p:nvSpPr>
        <p:spPr>
          <a:xfrm>
            <a:off x="9966365" y="4348863"/>
            <a:ext cx="609600" cy="59355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4241BCE1-7176-4B9D-82DD-4AA65C0705E6}"/>
              </a:ext>
            </a:extLst>
          </p:cNvPr>
          <p:cNvSpPr txBox="1"/>
          <p:nvPr/>
        </p:nvSpPr>
        <p:spPr>
          <a:xfrm>
            <a:off x="1408278" y="5062376"/>
            <a:ext cx="142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61066"/>
                </a:solidFill>
              </a:rPr>
              <a:t>INÍCIO</a:t>
            </a:r>
            <a:endParaRPr lang="en-US" dirty="0">
              <a:solidFill>
                <a:srgbClr val="161066"/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F00B78D-7A02-4104-BAA5-3A4B2A050D2F}"/>
              </a:ext>
            </a:extLst>
          </p:cNvPr>
          <p:cNvSpPr txBox="1"/>
          <p:nvPr/>
        </p:nvSpPr>
        <p:spPr>
          <a:xfrm>
            <a:off x="9966365" y="4947804"/>
            <a:ext cx="142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FINAL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0A008C3-8063-4E95-A119-98C59FCB41BB}"/>
              </a:ext>
            </a:extLst>
          </p:cNvPr>
          <p:cNvSpPr txBox="1"/>
          <p:nvPr/>
        </p:nvSpPr>
        <p:spPr>
          <a:xfrm>
            <a:off x="2206180" y="3959412"/>
            <a:ext cx="1339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161066"/>
                </a:solidFill>
              </a:rPr>
              <a:t>Envio da Mensagem</a:t>
            </a:r>
            <a:endParaRPr lang="en-US" sz="1600" dirty="0">
              <a:solidFill>
                <a:srgbClr val="161066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18BBDD3-81E4-4A11-832C-3BBBF180CFB2}"/>
              </a:ext>
            </a:extLst>
          </p:cNvPr>
          <p:cNvSpPr txBox="1"/>
          <p:nvPr/>
        </p:nvSpPr>
        <p:spPr>
          <a:xfrm>
            <a:off x="5349708" y="3959412"/>
            <a:ext cx="1584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161066"/>
                </a:solidFill>
              </a:rPr>
              <a:t>Mensagem Respondida</a:t>
            </a:r>
            <a:endParaRPr lang="en-US" sz="1600" dirty="0">
              <a:solidFill>
                <a:srgbClr val="161066"/>
              </a:solidFill>
            </a:endParaRPr>
          </a:p>
        </p:txBody>
      </p:sp>
      <p:pic>
        <p:nvPicPr>
          <p:cNvPr id="42" name="Gráfico 41" descr="Seta de Linha: reta">
            <a:extLst>
              <a:ext uri="{FF2B5EF4-FFF2-40B4-BE49-F238E27FC236}">
                <a16:creationId xmlns:a16="http://schemas.microsoft.com/office/drawing/2014/main" id="{DAC8A5C8-961E-4E5B-8E87-618F1120A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256578" y="4244592"/>
            <a:ext cx="1584431" cy="914400"/>
          </a:xfrm>
          <a:prstGeom prst="rect">
            <a:avLst/>
          </a:prstGeom>
        </p:spPr>
      </p:pic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5CDAF4E3-CE97-4CF8-90F6-5FBBBE35A4EF}"/>
              </a:ext>
            </a:extLst>
          </p:cNvPr>
          <p:cNvSpPr/>
          <p:nvPr/>
        </p:nvSpPr>
        <p:spPr>
          <a:xfrm>
            <a:off x="6771476" y="4132295"/>
            <a:ext cx="1584431" cy="10266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MENSAGEM FECHADA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pic>
        <p:nvPicPr>
          <p:cNvPr id="44" name="Gráfico 43" descr="Seta de Linha: reta">
            <a:extLst>
              <a:ext uri="{FF2B5EF4-FFF2-40B4-BE49-F238E27FC236}">
                <a16:creationId xmlns:a16="http://schemas.microsoft.com/office/drawing/2014/main" id="{C5C4C53A-C193-4FD1-9B6C-4195A4E09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355907" y="4251799"/>
            <a:ext cx="158443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6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0B00D73-F2A8-4813-8056-904386C67D0C}"/>
              </a:ext>
            </a:extLst>
          </p:cNvPr>
          <p:cNvSpPr/>
          <p:nvPr/>
        </p:nvSpPr>
        <p:spPr>
          <a:xfrm>
            <a:off x="6960322" y="420669"/>
            <a:ext cx="1339675" cy="10266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DESKTOP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3615326-5545-4BFF-BBDC-4723730DFC8B}"/>
              </a:ext>
            </a:extLst>
          </p:cNvPr>
          <p:cNvCxnSpPr>
            <a:cxnSpLocks/>
          </p:cNvCxnSpPr>
          <p:nvPr/>
        </p:nvCxnSpPr>
        <p:spPr>
          <a:xfrm>
            <a:off x="4243050" y="1521999"/>
            <a:ext cx="847" cy="5124461"/>
          </a:xfrm>
          <a:prstGeom prst="line">
            <a:avLst/>
          </a:prstGeom>
          <a:ln>
            <a:solidFill>
              <a:srgbClr val="161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3CE85F8-1A6F-401D-BDAA-4A299C787A7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630160" y="1447364"/>
            <a:ext cx="0" cy="534239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18B51B1-BC89-466F-967B-4C41D0E8C2C2}"/>
              </a:ext>
            </a:extLst>
          </p:cNvPr>
          <p:cNvSpPr/>
          <p:nvPr/>
        </p:nvSpPr>
        <p:spPr>
          <a:xfrm>
            <a:off x="4166928" y="1746189"/>
            <a:ext cx="147440" cy="4449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D9AEE1C-D843-400D-A371-6CC2064095F1}"/>
              </a:ext>
            </a:extLst>
          </p:cNvPr>
          <p:cNvSpPr/>
          <p:nvPr/>
        </p:nvSpPr>
        <p:spPr>
          <a:xfrm>
            <a:off x="7554039" y="1746191"/>
            <a:ext cx="152122" cy="896106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14C48C4-7711-4ED5-A6CD-E78D86D9293C}"/>
              </a:ext>
            </a:extLst>
          </p:cNvPr>
          <p:cNvSpPr/>
          <p:nvPr/>
        </p:nvSpPr>
        <p:spPr>
          <a:xfrm>
            <a:off x="7554038" y="3002029"/>
            <a:ext cx="152122" cy="849248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3BF4DD5-77F6-4459-8418-8BCD8F8F8AE7}"/>
              </a:ext>
            </a:extLst>
          </p:cNvPr>
          <p:cNvSpPr/>
          <p:nvPr/>
        </p:nvSpPr>
        <p:spPr>
          <a:xfrm>
            <a:off x="7554038" y="5568245"/>
            <a:ext cx="171765" cy="628046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2E535F5-8AE0-4304-B562-166E5BA4E3C4}"/>
              </a:ext>
            </a:extLst>
          </p:cNvPr>
          <p:cNvCxnSpPr>
            <a:cxnSpLocks/>
          </p:cNvCxnSpPr>
          <p:nvPr/>
        </p:nvCxnSpPr>
        <p:spPr>
          <a:xfrm>
            <a:off x="4531057" y="1910686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90F005F-D065-46DC-BF7B-F78228B1FB03}"/>
              </a:ext>
            </a:extLst>
          </p:cNvPr>
          <p:cNvCxnSpPr>
            <a:cxnSpLocks/>
          </p:cNvCxnSpPr>
          <p:nvPr/>
        </p:nvCxnSpPr>
        <p:spPr>
          <a:xfrm flipH="1">
            <a:off x="4395296" y="2478524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5C3DB8E-102D-4C43-9050-1257E30D0915}"/>
              </a:ext>
            </a:extLst>
          </p:cNvPr>
          <p:cNvSpPr txBox="1"/>
          <p:nvPr/>
        </p:nvSpPr>
        <p:spPr>
          <a:xfrm>
            <a:off x="5135524" y="1901079"/>
            <a:ext cx="1824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Solicita Cadastro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4953FC6-66C0-474C-9A27-3A90490200DD}"/>
              </a:ext>
            </a:extLst>
          </p:cNvPr>
          <p:cNvSpPr txBox="1"/>
          <p:nvPr/>
        </p:nvSpPr>
        <p:spPr>
          <a:xfrm>
            <a:off x="5200821" y="2516809"/>
            <a:ext cx="239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Mostra Opções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661111F-9A67-47B2-B8FF-31E518373BCD}"/>
              </a:ext>
            </a:extLst>
          </p:cNvPr>
          <p:cNvCxnSpPr>
            <a:cxnSpLocks/>
          </p:cNvCxnSpPr>
          <p:nvPr/>
        </p:nvCxnSpPr>
        <p:spPr>
          <a:xfrm>
            <a:off x="4531056" y="3154907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395EF18-F19E-4B15-87A1-8C95C5A0DE79}"/>
              </a:ext>
            </a:extLst>
          </p:cNvPr>
          <p:cNvSpPr txBox="1"/>
          <p:nvPr/>
        </p:nvSpPr>
        <p:spPr>
          <a:xfrm>
            <a:off x="4958894" y="3189442"/>
            <a:ext cx="239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Fornece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CC3A5EC-6AF8-4C16-810E-730824663BFA}"/>
              </a:ext>
            </a:extLst>
          </p:cNvPr>
          <p:cNvCxnSpPr>
            <a:cxnSpLocks/>
          </p:cNvCxnSpPr>
          <p:nvPr/>
        </p:nvCxnSpPr>
        <p:spPr>
          <a:xfrm flipH="1">
            <a:off x="4415661" y="3661148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8A41DAC-63E7-41D5-94F4-B00E8510E6C8}"/>
              </a:ext>
            </a:extLst>
          </p:cNvPr>
          <p:cNvSpPr txBox="1"/>
          <p:nvPr/>
        </p:nvSpPr>
        <p:spPr>
          <a:xfrm>
            <a:off x="5222116" y="3692293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Libera Acesso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1BC2F108-4063-48CD-A556-40B4B7CB5883}"/>
              </a:ext>
            </a:extLst>
          </p:cNvPr>
          <p:cNvCxnSpPr>
            <a:cxnSpLocks/>
          </p:cNvCxnSpPr>
          <p:nvPr/>
        </p:nvCxnSpPr>
        <p:spPr>
          <a:xfrm>
            <a:off x="4490521" y="5734173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3008EB4-F9D9-4886-9408-FD64545D9C67}"/>
              </a:ext>
            </a:extLst>
          </p:cNvPr>
          <p:cNvSpPr txBox="1"/>
          <p:nvPr/>
        </p:nvSpPr>
        <p:spPr>
          <a:xfrm>
            <a:off x="5029113" y="5775833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Acesso ao Sistema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331BA86-4454-49B4-ABA8-BB629C851127}"/>
              </a:ext>
            </a:extLst>
          </p:cNvPr>
          <p:cNvSpPr/>
          <p:nvPr/>
        </p:nvSpPr>
        <p:spPr>
          <a:xfrm>
            <a:off x="7554038" y="4125527"/>
            <a:ext cx="152122" cy="849248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2225E98-EE10-4AAB-A653-BCF10B377694}"/>
              </a:ext>
            </a:extLst>
          </p:cNvPr>
          <p:cNvCxnSpPr>
            <a:cxnSpLocks/>
          </p:cNvCxnSpPr>
          <p:nvPr/>
        </p:nvCxnSpPr>
        <p:spPr>
          <a:xfrm>
            <a:off x="4531056" y="4278405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3334EB6-D7BD-4E6E-9B45-32EB5F57A3F4}"/>
              </a:ext>
            </a:extLst>
          </p:cNvPr>
          <p:cNvSpPr txBox="1"/>
          <p:nvPr/>
        </p:nvSpPr>
        <p:spPr>
          <a:xfrm>
            <a:off x="4938260" y="4298487"/>
            <a:ext cx="239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Cadastra nova senha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580CF6F-CD00-4C95-9477-35C1F63CAE77}"/>
              </a:ext>
            </a:extLst>
          </p:cNvPr>
          <p:cNvCxnSpPr>
            <a:cxnSpLocks/>
          </p:cNvCxnSpPr>
          <p:nvPr/>
        </p:nvCxnSpPr>
        <p:spPr>
          <a:xfrm flipH="1">
            <a:off x="4415661" y="4784646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5DC16DD-66C0-40AF-A998-D773E6E806B5}"/>
              </a:ext>
            </a:extLst>
          </p:cNvPr>
          <p:cNvSpPr txBox="1"/>
          <p:nvPr/>
        </p:nvSpPr>
        <p:spPr>
          <a:xfrm>
            <a:off x="5318181" y="4843772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Confirmação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22084BD-ACB8-4671-B1B7-C3503A6E260F}"/>
              </a:ext>
            </a:extLst>
          </p:cNvPr>
          <p:cNvGrpSpPr/>
          <p:nvPr/>
        </p:nvGrpSpPr>
        <p:grpSpPr>
          <a:xfrm>
            <a:off x="3299882" y="-121695"/>
            <a:ext cx="1873642" cy="1873642"/>
            <a:chOff x="5236199" y="2167208"/>
            <a:chExt cx="1873642" cy="1873642"/>
          </a:xfrm>
        </p:grpSpPr>
        <p:pic>
          <p:nvPicPr>
            <p:cNvPr id="29" name="Gráfico 28" descr="Usuário">
              <a:extLst>
                <a:ext uri="{FF2B5EF4-FFF2-40B4-BE49-F238E27FC236}">
                  <a16:creationId xmlns:a16="http://schemas.microsoft.com/office/drawing/2014/main" id="{BA53C29F-882D-4349-BBFB-BD13F1780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36199" y="2167208"/>
              <a:ext cx="1873642" cy="1873642"/>
            </a:xfrm>
            <a:prstGeom prst="rect">
              <a:avLst/>
            </a:prstGeom>
          </p:spPr>
        </p:pic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C2311AFB-679A-434A-98F4-7FED7BE25305}"/>
                </a:ext>
              </a:extLst>
            </p:cNvPr>
            <p:cNvSpPr txBox="1"/>
            <p:nvPr/>
          </p:nvSpPr>
          <p:spPr>
            <a:xfrm>
              <a:off x="5591910" y="3312540"/>
              <a:ext cx="12826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Admin</a:t>
              </a:r>
              <a:endParaRPr lang="en-US" sz="24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29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CBB1D63-7413-4B1D-AE61-43A2D64FA4E4}"/>
              </a:ext>
            </a:extLst>
          </p:cNvPr>
          <p:cNvSpPr/>
          <p:nvPr/>
        </p:nvSpPr>
        <p:spPr>
          <a:xfrm>
            <a:off x="7013269" y="734567"/>
            <a:ext cx="1339675" cy="10266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DESKTOP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DABE11F-7825-47CA-8DF8-F5614A7BD05B}"/>
              </a:ext>
            </a:extLst>
          </p:cNvPr>
          <p:cNvCxnSpPr>
            <a:cxnSpLocks/>
          </p:cNvCxnSpPr>
          <p:nvPr/>
        </p:nvCxnSpPr>
        <p:spPr>
          <a:xfrm>
            <a:off x="4295997" y="1835897"/>
            <a:ext cx="16382" cy="4278299"/>
          </a:xfrm>
          <a:prstGeom prst="line">
            <a:avLst/>
          </a:prstGeom>
          <a:ln>
            <a:solidFill>
              <a:srgbClr val="161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28D4BAF-6A1E-4DF4-B1FC-73B8306ABD5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683107" y="1761262"/>
            <a:ext cx="0" cy="435293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9A45993-B666-409D-AFC0-473D92E526F2}"/>
              </a:ext>
            </a:extLst>
          </p:cNvPr>
          <p:cNvSpPr/>
          <p:nvPr/>
        </p:nvSpPr>
        <p:spPr>
          <a:xfrm>
            <a:off x="4219875" y="2060088"/>
            <a:ext cx="163618" cy="37037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736AA10-61F3-4513-BFE1-4FDAC0B09079}"/>
              </a:ext>
            </a:extLst>
          </p:cNvPr>
          <p:cNvSpPr/>
          <p:nvPr/>
        </p:nvSpPr>
        <p:spPr>
          <a:xfrm>
            <a:off x="7606986" y="2060089"/>
            <a:ext cx="152122" cy="896106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086D4B9-1452-4D3D-9C9E-D224F2FBE1F4}"/>
              </a:ext>
            </a:extLst>
          </p:cNvPr>
          <p:cNvSpPr/>
          <p:nvPr/>
        </p:nvSpPr>
        <p:spPr>
          <a:xfrm>
            <a:off x="7606985" y="3315927"/>
            <a:ext cx="152122" cy="1187834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36542AE-9595-455F-8CBF-E23E9DD13271}"/>
              </a:ext>
            </a:extLst>
          </p:cNvPr>
          <p:cNvSpPr/>
          <p:nvPr/>
        </p:nvSpPr>
        <p:spPr>
          <a:xfrm>
            <a:off x="7606984" y="5135748"/>
            <a:ext cx="171765" cy="628046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F2925FD-F7E8-4E32-BC26-2D6836CE3987}"/>
              </a:ext>
            </a:extLst>
          </p:cNvPr>
          <p:cNvCxnSpPr>
            <a:cxnSpLocks/>
          </p:cNvCxnSpPr>
          <p:nvPr/>
        </p:nvCxnSpPr>
        <p:spPr>
          <a:xfrm>
            <a:off x="4584004" y="2224584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BC2DD05-EC84-41E0-B897-BD0E7684BFE6}"/>
              </a:ext>
            </a:extLst>
          </p:cNvPr>
          <p:cNvCxnSpPr>
            <a:cxnSpLocks/>
          </p:cNvCxnSpPr>
          <p:nvPr/>
        </p:nvCxnSpPr>
        <p:spPr>
          <a:xfrm flipH="1">
            <a:off x="4448243" y="2792422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25A5D66-6774-410A-9F39-CC71DBAB79BA}"/>
              </a:ext>
            </a:extLst>
          </p:cNvPr>
          <p:cNvSpPr txBox="1"/>
          <p:nvPr/>
        </p:nvSpPr>
        <p:spPr>
          <a:xfrm>
            <a:off x="5188471" y="2214977"/>
            <a:ext cx="1824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Entrar no Sistema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011749-92E0-400E-ADA9-1049B54BEB48}"/>
              </a:ext>
            </a:extLst>
          </p:cNvPr>
          <p:cNvSpPr txBox="1"/>
          <p:nvPr/>
        </p:nvSpPr>
        <p:spPr>
          <a:xfrm>
            <a:off x="4900361" y="2829875"/>
            <a:ext cx="239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Mostra Funcionalidades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6C230A9-EFFE-405B-90B0-2A0EB720D4E3}"/>
              </a:ext>
            </a:extLst>
          </p:cNvPr>
          <p:cNvCxnSpPr>
            <a:cxnSpLocks/>
          </p:cNvCxnSpPr>
          <p:nvPr/>
        </p:nvCxnSpPr>
        <p:spPr>
          <a:xfrm>
            <a:off x="4584003" y="3468805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82C2EAF-FEA4-4763-B32B-B097EB7D194D}"/>
              </a:ext>
            </a:extLst>
          </p:cNvPr>
          <p:cNvSpPr txBox="1"/>
          <p:nvPr/>
        </p:nvSpPr>
        <p:spPr>
          <a:xfrm>
            <a:off x="4883978" y="3488886"/>
            <a:ext cx="239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Seleciona Edição/Adição de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097CAA5-8975-4F68-A14B-A95A29CDFE38}"/>
              </a:ext>
            </a:extLst>
          </p:cNvPr>
          <p:cNvCxnSpPr>
            <a:cxnSpLocks/>
          </p:cNvCxnSpPr>
          <p:nvPr/>
        </p:nvCxnSpPr>
        <p:spPr>
          <a:xfrm flipH="1">
            <a:off x="4448243" y="4312419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3E1FC16-EAF1-4658-A8FC-EB1C6D502762}"/>
              </a:ext>
            </a:extLst>
          </p:cNvPr>
          <p:cNvSpPr txBox="1"/>
          <p:nvPr/>
        </p:nvSpPr>
        <p:spPr>
          <a:xfrm>
            <a:off x="5056153" y="4304956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Solicita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C226AF99-2C2D-4F1B-9E35-25CD0047DF35}"/>
              </a:ext>
            </a:extLst>
          </p:cNvPr>
          <p:cNvCxnSpPr>
            <a:cxnSpLocks/>
          </p:cNvCxnSpPr>
          <p:nvPr/>
        </p:nvCxnSpPr>
        <p:spPr>
          <a:xfrm>
            <a:off x="4574470" y="5435942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AFA475E-BEBD-4473-ACBB-3559FAB68D20}"/>
              </a:ext>
            </a:extLst>
          </p:cNvPr>
          <p:cNvSpPr txBox="1"/>
          <p:nvPr/>
        </p:nvSpPr>
        <p:spPr>
          <a:xfrm>
            <a:off x="5295430" y="5456024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Salva Alteração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6FC2A7D8-CC64-4CB5-A312-9FA6C5383476}"/>
              </a:ext>
            </a:extLst>
          </p:cNvPr>
          <p:cNvGrpSpPr/>
          <p:nvPr/>
        </p:nvGrpSpPr>
        <p:grpSpPr>
          <a:xfrm>
            <a:off x="3375558" y="216108"/>
            <a:ext cx="1873642" cy="1873642"/>
            <a:chOff x="5236199" y="2167208"/>
            <a:chExt cx="1873642" cy="1873642"/>
          </a:xfrm>
        </p:grpSpPr>
        <p:pic>
          <p:nvPicPr>
            <p:cNvPr id="29" name="Gráfico 28" descr="Usuário">
              <a:extLst>
                <a:ext uri="{FF2B5EF4-FFF2-40B4-BE49-F238E27FC236}">
                  <a16:creationId xmlns:a16="http://schemas.microsoft.com/office/drawing/2014/main" id="{65BAE13B-F53D-4242-8EDA-B77EF5A22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36199" y="2167208"/>
              <a:ext cx="1873642" cy="1873642"/>
            </a:xfrm>
            <a:prstGeom prst="rect">
              <a:avLst/>
            </a:prstGeom>
          </p:spPr>
        </p:pic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803066C8-6389-4D80-B3D6-DD47E7493BA1}"/>
                </a:ext>
              </a:extLst>
            </p:cNvPr>
            <p:cNvSpPr txBox="1"/>
            <p:nvPr/>
          </p:nvSpPr>
          <p:spPr>
            <a:xfrm>
              <a:off x="5591910" y="3312540"/>
              <a:ext cx="12826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Admin</a:t>
              </a:r>
              <a:endParaRPr lang="en-US" sz="24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48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295EC77-F25C-4BE2-BDBB-DDEE853B630F}"/>
              </a:ext>
            </a:extLst>
          </p:cNvPr>
          <p:cNvSpPr/>
          <p:nvPr/>
        </p:nvSpPr>
        <p:spPr>
          <a:xfrm>
            <a:off x="5350138" y="625385"/>
            <a:ext cx="1339675" cy="10266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WEBSITE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CA800A6-DC19-4D4C-B5C9-EC28A5272205}"/>
              </a:ext>
            </a:extLst>
          </p:cNvPr>
          <p:cNvSpPr/>
          <p:nvPr/>
        </p:nvSpPr>
        <p:spPr>
          <a:xfrm>
            <a:off x="8303058" y="614454"/>
            <a:ext cx="2076337" cy="10266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ADMINISTRADOR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A67CC3A-FD74-4845-9260-1AC033526323}"/>
              </a:ext>
            </a:extLst>
          </p:cNvPr>
          <p:cNvCxnSpPr>
            <a:cxnSpLocks/>
          </p:cNvCxnSpPr>
          <p:nvPr/>
        </p:nvCxnSpPr>
        <p:spPr>
          <a:xfrm>
            <a:off x="2632866" y="1726715"/>
            <a:ext cx="16382" cy="4278299"/>
          </a:xfrm>
          <a:prstGeom prst="line">
            <a:avLst/>
          </a:prstGeom>
          <a:ln>
            <a:solidFill>
              <a:srgbClr val="161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ADF287D-82B6-4641-BF05-0FD1669E6FB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19976" y="1652080"/>
            <a:ext cx="0" cy="435293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26EE85F-2DE6-4AE9-A402-A9C8ADD0494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341227" y="1641149"/>
            <a:ext cx="0" cy="447304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203D276-75D6-4028-AE0A-2F9B57E4473D}"/>
              </a:ext>
            </a:extLst>
          </p:cNvPr>
          <p:cNvSpPr/>
          <p:nvPr/>
        </p:nvSpPr>
        <p:spPr>
          <a:xfrm>
            <a:off x="2556744" y="1950906"/>
            <a:ext cx="163618" cy="37037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7451765B-4CBC-4A65-9767-EA651C183FC6}"/>
              </a:ext>
            </a:extLst>
          </p:cNvPr>
          <p:cNvSpPr/>
          <p:nvPr/>
        </p:nvSpPr>
        <p:spPr>
          <a:xfrm>
            <a:off x="5943855" y="1950907"/>
            <a:ext cx="152122" cy="896106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565DFE9-21C2-49F7-BDB1-9065202F33FA}"/>
              </a:ext>
            </a:extLst>
          </p:cNvPr>
          <p:cNvSpPr/>
          <p:nvPr/>
        </p:nvSpPr>
        <p:spPr>
          <a:xfrm>
            <a:off x="5943854" y="3206744"/>
            <a:ext cx="152146" cy="1638211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641FBA3B-330B-4576-94A5-5E98DEA117D2}"/>
              </a:ext>
            </a:extLst>
          </p:cNvPr>
          <p:cNvSpPr/>
          <p:nvPr/>
        </p:nvSpPr>
        <p:spPr>
          <a:xfrm>
            <a:off x="5943853" y="5026566"/>
            <a:ext cx="171765" cy="628046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2DBE313-43AA-47B7-947E-0A0579244328}"/>
              </a:ext>
            </a:extLst>
          </p:cNvPr>
          <p:cNvCxnSpPr>
            <a:cxnSpLocks/>
          </p:cNvCxnSpPr>
          <p:nvPr/>
        </p:nvCxnSpPr>
        <p:spPr>
          <a:xfrm>
            <a:off x="2920873" y="2115402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2C6A9D8B-D390-43CE-8C69-03BA6A78DD64}"/>
              </a:ext>
            </a:extLst>
          </p:cNvPr>
          <p:cNvCxnSpPr>
            <a:cxnSpLocks/>
          </p:cNvCxnSpPr>
          <p:nvPr/>
        </p:nvCxnSpPr>
        <p:spPr>
          <a:xfrm flipH="1">
            <a:off x="2785112" y="2683240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3A100AA-2060-4681-B00B-08D0DACCA348}"/>
              </a:ext>
            </a:extLst>
          </p:cNvPr>
          <p:cNvSpPr txBox="1"/>
          <p:nvPr/>
        </p:nvSpPr>
        <p:spPr>
          <a:xfrm>
            <a:off x="3540325" y="2115402"/>
            <a:ext cx="1824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Solicita Cadastro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5AC7F03-DF7A-42D1-A9FE-22DA119BECED}"/>
              </a:ext>
            </a:extLst>
          </p:cNvPr>
          <p:cNvSpPr txBox="1"/>
          <p:nvPr/>
        </p:nvSpPr>
        <p:spPr>
          <a:xfrm>
            <a:off x="3412594" y="2720693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Solicita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344ECE2-47A9-40EB-826F-590196A6F834}"/>
              </a:ext>
            </a:extLst>
          </p:cNvPr>
          <p:cNvCxnSpPr>
            <a:cxnSpLocks/>
          </p:cNvCxnSpPr>
          <p:nvPr/>
        </p:nvCxnSpPr>
        <p:spPr>
          <a:xfrm>
            <a:off x="2920872" y="3359623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9F14464-DF81-4BDB-AA28-2E6E9E2320F8}"/>
              </a:ext>
            </a:extLst>
          </p:cNvPr>
          <p:cNvSpPr txBox="1"/>
          <p:nvPr/>
        </p:nvSpPr>
        <p:spPr>
          <a:xfrm>
            <a:off x="3402555" y="3379704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Fornece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D9B934D0-F6F1-4EED-80CB-773EC59B9A4B}"/>
              </a:ext>
            </a:extLst>
          </p:cNvPr>
          <p:cNvCxnSpPr>
            <a:cxnSpLocks/>
          </p:cNvCxnSpPr>
          <p:nvPr/>
        </p:nvCxnSpPr>
        <p:spPr>
          <a:xfrm flipH="1">
            <a:off x="2804704" y="4653613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8473FC5-3B0E-463B-A96A-9BCF3EDA0EB7}"/>
              </a:ext>
            </a:extLst>
          </p:cNvPr>
          <p:cNvSpPr txBox="1"/>
          <p:nvPr/>
        </p:nvSpPr>
        <p:spPr>
          <a:xfrm>
            <a:off x="3690629" y="4670984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Libera Acesso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7FABE9B-0DE4-4AC7-BC61-A1F58DADA520}"/>
              </a:ext>
            </a:extLst>
          </p:cNvPr>
          <p:cNvCxnSpPr>
            <a:cxnSpLocks/>
          </p:cNvCxnSpPr>
          <p:nvPr/>
        </p:nvCxnSpPr>
        <p:spPr>
          <a:xfrm>
            <a:off x="2911339" y="5326760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C118D72-D3C1-4182-82F4-2C86101C8860}"/>
              </a:ext>
            </a:extLst>
          </p:cNvPr>
          <p:cNvSpPr txBox="1"/>
          <p:nvPr/>
        </p:nvSpPr>
        <p:spPr>
          <a:xfrm>
            <a:off x="3510190" y="5376997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Acessa o Sistema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62C61385-1257-4C4B-BD9F-8A5363243E70}"/>
              </a:ext>
            </a:extLst>
          </p:cNvPr>
          <p:cNvSpPr/>
          <p:nvPr/>
        </p:nvSpPr>
        <p:spPr>
          <a:xfrm>
            <a:off x="9259777" y="3420623"/>
            <a:ext cx="152145" cy="1026695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F8B64CFB-B448-4894-A8B9-244AD28EE700}"/>
              </a:ext>
            </a:extLst>
          </p:cNvPr>
          <p:cNvCxnSpPr>
            <a:cxnSpLocks/>
          </p:cNvCxnSpPr>
          <p:nvPr/>
        </p:nvCxnSpPr>
        <p:spPr>
          <a:xfrm>
            <a:off x="6251456" y="3697886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6D9DFC42-F04A-4A8D-88A2-626E1E8FACCD}"/>
              </a:ext>
            </a:extLst>
          </p:cNvPr>
          <p:cNvCxnSpPr>
            <a:cxnSpLocks/>
          </p:cNvCxnSpPr>
          <p:nvPr/>
        </p:nvCxnSpPr>
        <p:spPr>
          <a:xfrm flipH="1">
            <a:off x="6115695" y="4265724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3EACEAC-413B-43A8-8D2A-4437F2485665}"/>
              </a:ext>
            </a:extLst>
          </p:cNvPr>
          <p:cNvSpPr txBox="1"/>
          <p:nvPr/>
        </p:nvSpPr>
        <p:spPr>
          <a:xfrm>
            <a:off x="6728039" y="3687481"/>
            <a:ext cx="2088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Envia para Aprovação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9091045-6D56-4C21-88F5-496625719D98}"/>
              </a:ext>
            </a:extLst>
          </p:cNvPr>
          <p:cNvSpPr txBox="1"/>
          <p:nvPr/>
        </p:nvSpPr>
        <p:spPr>
          <a:xfrm>
            <a:off x="7091413" y="4303834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Aprova dados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7D0ACF9E-575E-44A2-80FF-BC393C7E46A8}"/>
              </a:ext>
            </a:extLst>
          </p:cNvPr>
          <p:cNvGrpSpPr/>
          <p:nvPr/>
        </p:nvGrpSpPr>
        <p:grpSpPr>
          <a:xfrm>
            <a:off x="1688380" y="95782"/>
            <a:ext cx="1905353" cy="1873642"/>
            <a:chOff x="5236199" y="2167208"/>
            <a:chExt cx="1873642" cy="1873642"/>
          </a:xfrm>
        </p:grpSpPr>
        <p:pic>
          <p:nvPicPr>
            <p:cNvPr id="55" name="Gráfico 54" descr="Usuário">
              <a:extLst>
                <a:ext uri="{FF2B5EF4-FFF2-40B4-BE49-F238E27FC236}">
                  <a16:creationId xmlns:a16="http://schemas.microsoft.com/office/drawing/2014/main" id="{72047D6C-0D3E-4212-A1C4-0D6DE36CA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36199" y="2167208"/>
              <a:ext cx="1873642" cy="1873642"/>
            </a:xfrm>
            <a:prstGeom prst="rect">
              <a:avLst/>
            </a:prstGeom>
          </p:spPr>
        </p:pic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E0FD2401-6546-46BB-A190-BD8FCB4D6486}"/>
                </a:ext>
              </a:extLst>
            </p:cNvPr>
            <p:cNvSpPr txBox="1"/>
            <p:nvPr/>
          </p:nvSpPr>
          <p:spPr>
            <a:xfrm>
              <a:off x="5508585" y="3339324"/>
              <a:ext cx="1436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Usuário</a:t>
              </a:r>
              <a:endParaRPr lang="en-US" sz="24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69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3962F27-8AC2-4316-B4E9-3C7DB9FA5227}"/>
              </a:ext>
            </a:extLst>
          </p:cNvPr>
          <p:cNvSpPr/>
          <p:nvPr/>
        </p:nvSpPr>
        <p:spPr>
          <a:xfrm>
            <a:off x="5350138" y="625385"/>
            <a:ext cx="1339675" cy="10266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WEBSITE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4DA728A-4BE1-4DFB-A1FA-A163DC36267C}"/>
              </a:ext>
            </a:extLst>
          </p:cNvPr>
          <p:cNvSpPr/>
          <p:nvPr/>
        </p:nvSpPr>
        <p:spPr>
          <a:xfrm>
            <a:off x="8303058" y="614454"/>
            <a:ext cx="2076337" cy="10266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ADMINISTRADOR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7D0BDF11-7466-491A-8415-0EE0CB2FB01C}"/>
              </a:ext>
            </a:extLst>
          </p:cNvPr>
          <p:cNvCxnSpPr>
            <a:cxnSpLocks/>
          </p:cNvCxnSpPr>
          <p:nvPr/>
        </p:nvCxnSpPr>
        <p:spPr>
          <a:xfrm flipH="1">
            <a:off x="2618989" y="1726715"/>
            <a:ext cx="13878" cy="4646789"/>
          </a:xfrm>
          <a:prstGeom prst="line">
            <a:avLst/>
          </a:prstGeom>
          <a:ln>
            <a:solidFill>
              <a:srgbClr val="161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AA850D3-E9E1-4DFF-B4D1-0A5F00E78908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19916" y="1652080"/>
            <a:ext cx="60" cy="472142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12E357D-AFC0-4481-B08D-1073289875B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9341227" y="1641149"/>
            <a:ext cx="0" cy="473235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17C4332-142D-4C4F-9F64-A9278F1DF975}"/>
              </a:ext>
            </a:extLst>
          </p:cNvPr>
          <p:cNvSpPr/>
          <p:nvPr/>
        </p:nvSpPr>
        <p:spPr>
          <a:xfrm>
            <a:off x="2556686" y="1930893"/>
            <a:ext cx="152122" cy="405410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F248E57-84F9-4A05-BDDB-052E4F3B8584}"/>
              </a:ext>
            </a:extLst>
          </p:cNvPr>
          <p:cNvSpPr/>
          <p:nvPr/>
        </p:nvSpPr>
        <p:spPr>
          <a:xfrm>
            <a:off x="5943855" y="1950907"/>
            <a:ext cx="152122" cy="896106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92D51A2-25E9-4A72-AA97-DEB006A54E37}"/>
              </a:ext>
            </a:extLst>
          </p:cNvPr>
          <p:cNvCxnSpPr>
            <a:cxnSpLocks/>
          </p:cNvCxnSpPr>
          <p:nvPr/>
        </p:nvCxnSpPr>
        <p:spPr>
          <a:xfrm>
            <a:off x="2920873" y="2115402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E1BA60A-76AF-4FFA-8284-6A80AE205D2B}"/>
              </a:ext>
            </a:extLst>
          </p:cNvPr>
          <p:cNvCxnSpPr>
            <a:cxnSpLocks/>
          </p:cNvCxnSpPr>
          <p:nvPr/>
        </p:nvCxnSpPr>
        <p:spPr>
          <a:xfrm flipH="1">
            <a:off x="2785112" y="2683240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748799-4F31-425C-B4FA-C61A9F1BD37F}"/>
              </a:ext>
            </a:extLst>
          </p:cNvPr>
          <p:cNvSpPr txBox="1"/>
          <p:nvPr/>
        </p:nvSpPr>
        <p:spPr>
          <a:xfrm>
            <a:off x="3540325" y="2115402"/>
            <a:ext cx="1824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Entra no Sistema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D213544-8BAB-4021-AD13-AAF3B0058449}"/>
              </a:ext>
            </a:extLst>
          </p:cNvPr>
          <p:cNvSpPr txBox="1"/>
          <p:nvPr/>
        </p:nvSpPr>
        <p:spPr>
          <a:xfrm>
            <a:off x="3299094" y="2720693"/>
            <a:ext cx="2329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Mostra Funcionalidades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7CBA5E3-AC78-4A7D-8A59-98DAC342431F}"/>
              </a:ext>
            </a:extLst>
          </p:cNvPr>
          <p:cNvCxnSpPr>
            <a:cxnSpLocks/>
          </p:cNvCxnSpPr>
          <p:nvPr/>
        </p:nvCxnSpPr>
        <p:spPr>
          <a:xfrm>
            <a:off x="2920872" y="3359623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BEE626-C7A8-4BEC-9B46-887D617DFCBB}"/>
              </a:ext>
            </a:extLst>
          </p:cNvPr>
          <p:cNvSpPr txBox="1"/>
          <p:nvPr/>
        </p:nvSpPr>
        <p:spPr>
          <a:xfrm>
            <a:off x="3402555" y="3379704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Seleciona Mensagens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137F00F-3E05-4D78-AA7D-EFCBF4136026}"/>
              </a:ext>
            </a:extLst>
          </p:cNvPr>
          <p:cNvCxnSpPr>
            <a:cxnSpLocks/>
          </p:cNvCxnSpPr>
          <p:nvPr/>
        </p:nvCxnSpPr>
        <p:spPr>
          <a:xfrm flipH="1">
            <a:off x="2785112" y="3903138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1347714-E263-4DBC-830F-D3694EDC0FB2}"/>
              </a:ext>
            </a:extLst>
          </p:cNvPr>
          <p:cNvSpPr txBox="1"/>
          <p:nvPr/>
        </p:nvSpPr>
        <p:spPr>
          <a:xfrm>
            <a:off x="3432049" y="3957947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Solicita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2897A62-2EEE-4DF0-A8C9-51D86E2DB443}"/>
              </a:ext>
            </a:extLst>
          </p:cNvPr>
          <p:cNvSpPr/>
          <p:nvPr/>
        </p:nvSpPr>
        <p:spPr>
          <a:xfrm>
            <a:off x="9257501" y="4640703"/>
            <a:ext cx="152145" cy="1026695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34EA661-4409-4D2E-ABEF-A042C59D61C0}"/>
              </a:ext>
            </a:extLst>
          </p:cNvPr>
          <p:cNvCxnSpPr>
            <a:cxnSpLocks/>
          </p:cNvCxnSpPr>
          <p:nvPr/>
        </p:nvCxnSpPr>
        <p:spPr>
          <a:xfrm>
            <a:off x="6208236" y="4917966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2A915E44-1264-4B64-86F9-42EC1B8AB144}"/>
              </a:ext>
            </a:extLst>
          </p:cNvPr>
          <p:cNvCxnSpPr>
            <a:cxnSpLocks/>
          </p:cNvCxnSpPr>
          <p:nvPr/>
        </p:nvCxnSpPr>
        <p:spPr>
          <a:xfrm flipH="1">
            <a:off x="6140355" y="5442026"/>
            <a:ext cx="2974854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D526E2A-2927-4AD7-9AAB-9C06CDC5976E}"/>
              </a:ext>
            </a:extLst>
          </p:cNvPr>
          <p:cNvSpPr txBox="1"/>
          <p:nvPr/>
        </p:nvSpPr>
        <p:spPr>
          <a:xfrm>
            <a:off x="6684819" y="4907561"/>
            <a:ext cx="2088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Envia para Admin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A5A8C0B-22CE-4984-A707-00E2D8AA2D5D}"/>
              </a:ext>
            </a:extLst>
          </p:cNvPr>
          <p:cNvSpPr txBox="1"/>
          <p:nvPr/>
        </p:nvSpPr>
        <p:spPr>
          <a:xfrm>
            <a:off x="7072051" y="5500729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Responde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BD751A00-E07E-4DE3-B261-46568A599888}"/>
              </a:ext>
            </a:extLst>
          </p:cNvPr>
          <p:cNvGrpSpPr/>
          <p:nvPr/>
        </p:nvGrpSpPr>
        <p:grpSpPr>
          <a:xfrm>
            <a:off x="1688380" y="95782"/>
            <a:ext cx="1905353" cy="1873642"/>
            <a:chOff x="5236199" y="2167208"/>
            <a:chExt cx="1873642" cy="1873642"/>
          </a:xfrm>
        </p:grpSpPr>
        <p:pic>
          <p:nvPicPr>
            <p:cNvPr id="27" name="Gráfico 26" descr="Usuário">
              <a:extLst>
                <a:ext uri="{FF2B5EF4-FFF2-40B4-BE49-F238E27FC236}">
                  <a16:creationId xmlns:a16="http://schemas.microsoft.com/office/drawing/2014/main" id="{DBD648AB-CF14-48A6-B48D-54DD63BCD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36199" y="2167208"/>
              <a:ext cx="1873642" cy="1873642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3EF198F1-E09A-43EF-82C1-5AB97C398CC9}"/>
                </a:ext>
              </a:extLst>
            </p:cNvPr>
            <p:cNvSpPr txBox="1"/>
            <p:nvPr/>
          </p:nvSpPr>
          <p:spPr>
            <a:xfrm>
              <a:off x="5508585" y="3339324"/>
              <a:ext cx="1436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Usuário</a:t>
              </a:r>
              <a:endParaRPr lang="en-US" sz="24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4D73F116-E18E-4463-9848-1E1769813512}"/>
              </a:ext>
            </a:extLst>
          </p:cNvPr>
          <p:cNvSpPr/>
          <p:nvPr/>
        </p:nvSpPr>
        <p:spPr>
          <a:xfrm>
            <a:off x="5931842" y="3168373"/>
            <a:ext cx="152122" cy="896106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C0976458-D018-4FC0-A10C-3A55EA9219FB}"/>
              </a:ext>
            </a:extLst>
          </p:cNvPr>
          <p:cNvCxnSpPr>
            <a:cxnSpLocks/>
          </p:cNvCxnSpPr>
          <p:nvPr/>
        </p:nvCxnSpPr>
        <p:spPr>
          <a:xfrm>
            <a:off x="2902869" y="4602991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F6A1665-7499-4D94-8D23-D460E889B7B3}"/>
              </a:ext>
            </a:extLst>
          </p:cNvPr>
          <p:cNvSpPr txBox="1"/>
          <p:nvPr/>
        </p:nvSpPr>
        <p:spPr>
          <a:xfrm>
            <a:off x="3511919" y="4624470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Envia Mensagem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8B9490EC-4987-4CFD-BADA-6F6C9D0FD32A}"/>
              </a:ext>
            </a:extLst>
          </p:cNvPr>
          <p:cNvSpPr/>
          <p:nvPr/>
        </p:nvSpPr>
        <p:spPr>
          <a:xfrm>
            <a:off x="5952659" y="4411602"/>
            <a:ext cx="148213" cy="1573393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44242D0D-CAE0-420C-8321-22B6E775AD4D}"/>
              </a:ext>
            </a:extLst>
          </p:cNvPr>
          <p:cNvCxnSpPr>
            <a:cxnSpLocks/>
          </p:cNvCxnSpPr>
          <p:nvPr/>
        </p:nvCxnSpPr>
        <p:spPr>
          <a:xfrm flipH="1">
            <a:off x="2785112" y="5667398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2D03817-09EC-4BB4-BFC9-2E5AD683BCDA}"/>
              </a:ext>
            </a:extLst>
          </p:cNvPr>
          <p:cNvSpPr txBox="1"/>
          <p:nvPr/>
        </p:nvSpPr>
        <p:spPr>
          <a:xfrm>
            <a:off x="3283388" y="5750133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Disponibiliza Resposta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03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62287AB-6AFE-4C34-8190-EC9480399440}"/>
              </a:ext>
            </a:extLst>
          </p:cNvPr>
          <p:cNvSpPr/>
          <p:nvPr/>
        </p:nvSpPr>
        <p:spPr>
          <a:xfrm>
            <a:off x="6769253" y="366904"/>
            <a:ext cx="1339675" cy="10266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WEBSITE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EFFDC6B-6673-468A-988B-89F8212B3560}"/>
              </a:ext>
            </a:extLst>
          </p:cNvPr>
          <p:cNvCxnSpPr>
            <a:cxnSpLocks/>
          </p:cNvCxnSpPr>
          <p:nvPr/>
        </p:nvCxnSpPr>
        <p:spPr>
          <a:xfrm>
            <a:off x="4051981" y="1468234"/>
            <a:ext cx="847" cy="5124461"/>
          </a:xfrm>
          <a:prstGeom prst="line">
            <a:avLst/>
          </a:prstGeom>
          <a:ln>
            <a:solidFill>
              <a:srgbClr val="161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C171FA0-2783-4891-8105-8A57203323F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439091" y="1393599"/>
            <a:ext cx="0" cy="534239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037F21A-3CAB-4D2B-9332-D1060EE6B7F7}"/>
              </a:ext>
            </a:extLst>
          </p:cNvPr>
          <p:cNvSpPr/>
          <p:nvPr/>
        </p:nvSpPr>
        <p:spPr>
          <a:xfrm>
            <a:off x="3975859" y="1692424"/>
            <a:ext cx="147440" cy="4449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4D3CC08-1C87-4720-8F93-7FFDE63C1104}"/>
              </a:ext>
            </a:extLst>
          </p:cNvPr>
          <p:cNvSpPr/>
          <p:nvPr/>
        </p:nvSpPr>
        <p:spPr>
          <a:xfrm>
            <a:off x="7362970" y="1692426"/>
            <a:ext cx="152122" cy="896106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BD4DCB4-D3C1-4B45-BF14-B8E139E51D0F}"/>
              </a:ext>
            </a:extLst>
          </p:cNvPr>
          <p:cNvSpPr/>
          <p:nvPr/>
        </p:nvSpPr>
        <p:spPr>
          <a:xfrm>
            <a:off x="7362969" y="2948264"/>
            <a:ext cx="152122" cy="849248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75B3574-3B58-47F7-B064-16805AA0E190}"/>
              </a:ext>
            </a:extLst>
          </p:cNvPr>
          <p:cNvSpPr/>
          <p:nvPr/>
        </p:nvSpPr>
        <p:spPr>
          <a:xfrm>
            <a:off x="7362969" y="5514480"/>
            <a:ext cx="171765" cy="628046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1709ABE-B9B4-4679-AFC0-011B386B143F}"/>
              </a:ext>
            </a:extLst>
          </p:cNvPr>
          <p:cNvCxnSpPr>
            <a:cxnSpLocks/>
          </p:cNvCxnSpPr>
          <p:nvPr/>
        </p:nvCxnSpPr>
        <p:spPr>
          <a:xfrm>
            <a:off x="4339988" y="1856921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25C5C9F-CA58-48FF-B8F6-F22854A8C12E}"/>
              </a:ext>
            </a:extLst>
          </p:cNvPr>
          <p:cNvCxnSpPr>
            <a:cxnSpLocks/>
          </p:cNvCxnSpPr>
          <p:nvPr/>
        </p:nvCxnSpPr>
        <p:spPr>
          <a:xfrm flipH="1">
            <a:off x="4204227" y="2424759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6C1DD4-D5A9-4F88-AFD1-E827F208E48A}"/>
              </a:ext>
            </a:extLst>
          </p:cNvPr>
          <p:cNvSpPr txBox="1"/>
          <p:nvPr/>
        </p:nvSpPr>
        <p:spPr>
          <a:xfrm>
            <a:off x="4944455" y="1847314"/>
            <a:ext cx="1824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Entra no sistema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D47996F-7018-47B2-A03F-DC4DB814A3A8}"/>
              </a:ext>
            </a:extLst>
          </p:cNvPr>
          <p:cNvSpPr txBox="1"/>
          <p:nvPr/>
        </p:nvSpPr>
        <p:spPr>
          <a:xfrm>
            <a:off x="4709883" y="2449254"/>
            <a:ext cx="239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Mostra funcionalidades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4339B98-FA64-4757-8521-605B9C281529}"/>
              </a:ext>
            </a:extLst>
          </p:cNvPr>
          <p:cNvCxnSpPr>
            <a:cxnSpLocks/>
          </p:cNvCxnSpPr>
          <p:nvPr/>
        </p:nvCxnSpPr>
        <p:spPr>
          <a:xfrm>
            <a:off x="4339987" y="3101142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14189E6-D9B9-44CE-AD42-3A2365185859}"/>
              </a:ext>
            </a:extLst>
          </p:cNvPr>
          <p:cNvSpPr txBox="1"/>
          <p:nvPr/>
        </p:nvSpPr>
        <p:spPr>
          <a:xfrm>
            <a:off x="4525089" y="3091405"/>
            <a:ext cx="2627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Seleciona Consulta Médica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0C8E66A-F978-4CA9-95D7-E3F29B618EE3}"/>
              </a:ext>
            </a:extLst>
          </p:cNvPr>
          <p:cNvCxnSpPr>
            <a:cxnSpLocks/>
          </p:cNvCxnSpPr>
          <p:nvPr/>
        </p:nvCxnSpPr>
        <p:spPr>
          <a:xfrm flipH="1">
            <a:off x="4224592" y="3607383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A445DB9-3D5A-4E7D-8FBD-03AB87E6C1E9}"/>
              </a:ext>
            </a:extLst>
          </p:cNvPr>
          <p:cNvSpPr txBox="1"/>
          <p:nvPr/>
        </p:nvSpPr>
        <p:spPr>
          <a:xfrm>
            <a:off x="4812137" y="3597645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Solicita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2309A06-2CC1-48E9-B615-714047A254F1}"/>
              </a:ext>
            </a:extLst>
          </p:cNvPr>
          <p:cNvCxnSpPr>
            <a:cxnSpLocks/>
          </p:cNvCxnSpPr>
          <p:nvPr/>
        </p:nvCxnSpPr>
        <p:spPr>
          <a:xfrm>
            <a:off x="4299452" y="5680408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ACDEAC-4B84-4B09-9118-1D84CD5DF9FF}"/>
              </a:ext>
            </a:extLst>
          </p:cNvPr>
          <p:cNvSpPr txBox="1"/>
          <p:nvPr/>
        </p:nvSpPr>
        <p:spPr>
          <a:xfrm>
            <a:off x="4934538" y="5641613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Salva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4844855-2652-4E4F-BA2F-67206A3CA0FF}"/>
              </a:ext>
            </a:extLst>
          </p:cNvPr>
          <p:cNvSpPr/>
          <p:nvPr/>
        </p:nvSpPr>
        <p:spPr>
          <a:xfrm>
            <a:off x="7362969" y="4071762"/>
            <a:ext cx="152122" cy="849248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E896EC78-E7AB-439D-BA7C-3D82B1998E2C}"/>
              </a:ext>
            </a:extLst>
          </p:cNvPr>
          <p:cNvCxnSpPr>
            <a:cxnSpLocks/>
          </p:cNvCxnSpPr>
          <p:nvPr/>
        </p:nvCxnSpPr>
        <p:spPr>
          <a:xfrm>
            <a:off x="4339987" y="4224640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0D9DB28-2C55-43D9-98E8-161784546A18}"/>
              </a:ext>
            </a:extLst>
          </p:cNvPr>
          <p:cNvSpPr txBox="1"/>
          <p:nvPr/>
        </p:nvSpPr>
        <p:spPr>
          <a:xfrm>
            <a:off x="4754833" y="4204215"/>
            <a:ext cx="239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Preenche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7A663D8-C8FB-4EE8-AC3D-C9739F81BA72}"/>
              </a:ext>
            </a:extLst>
          </p:cNvPr>
          <p:cNvCxnSpPr>
            <a:cxnSpLocks/>
          </p:cNvCxnSpPr>
          <p:nvPr/>
        </p:nvCxnSpPr>
        <p:spPr>
          <a:xfrm flipH="1">
            <a:off x="4224592" y="4730881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DB782D-B00A-4320-B431-DF6DFA786137}"/>
              </a:ext>
            </a:extLst>
          </p:cNvPr>
          <p:cNvSpPr txBox="1"/>
          <p:nvPr/>
        </p:nvSpPr>
        <p:spPr>
          <a:xfrm>
            <a:off x="4885247" y="4790007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Valida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18BF4FEC-CC11-43E4-A4DA-95F609EB0358}"/>
              </a:ext>
            </a:extLst>
          </p:cNvPr>
          <p:cNvGrpSpPr/>
          <p:nvPr/>
        </p:nvGrpSpPr>
        <p:grpSpPr>
          <a:xfrm>
            <a:off x="3107495" y="-162699"/>
            <a:ext cx="1905353" cy="1873642"/>
            <a:chOff x="5236199" y="2167208"/>
            <a:chExt cx="1873642" cy="1873642"/>
          </a:xfrm>
        </p:grpSpPr>
        <p:pic>
          <p:nvPicPr>
            <p:cNvPr id="27" name="Gráfico 26" descr="Usuário">
              <a:extLst>
                <a:ext uri="{FF2B5EF4-FFF2-40B4-BE49-F238E27FC236}">
                  <a16:creationId xmlns:a16="http://schemas.microsoft.com/office/drawing/2014/main" id="{333A43D6-E970-422D-8A22-6923A6DC3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36199" y="2167208"/>
              <a:ext cx="1873642" cy="1873642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A690FEBD-B0EF-4439-BD2E-5A705C68684F}"/>
                </a:ext>
              </a:extLst>
            </p:cNvPr>
            <p:cNvSpPr txBox="1"/>
            <p:nvPr/>
          </p:nvSpPr>
          <p:spPr>
            <a:xfrm>
              <a:off x="5508585" y="3339324"/>
              <a:ext cx="1436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Usuário</a:t>
              </a:r>
              <a:endParaRPr lang="en-US" sz="24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168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2EC070D-0546-4888-8C43-DB41E20E322C}"/>
              </a:ext>
            </a:extLst>
          </p:cNvPr>
          <p:cNvSpPr/>
          <p:nvPr/>
        </p:nvSpPr>
        <p:spPr>
          <a:xfrm>
            <a:off x="6769253" y="366904"/>
            <a:ext cx="1339675" cy="10266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WEBSITE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0A526A68-5AB2-40B9-9A90-7DCBA6CAA85B}"/>
              </a:ext>
            </a:extLst>
          </p:cNvPr>
          <p:cNvCxnSpPr>
            <a:cxnSpLocks/>
          </p:cNvCxnSpPr>
          <p:nvPr/>
        </p:nvCxnSpPr>
        <p:spPr>
          <a:xfrm>
            <a:off x="4051981" y="1468234"/>
            <a:ext cx="847" cy="5124461"/>
          </a:xfrm>
          <a:prstGeom prst="line">
            <a:avLst/>
          </a:prstGeom>
          <a:ln>
            <a:solidFill>
              <a:srgbClr val="161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F8CA753-D9CD-4C75-85E1-B6B64F4EC5C1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7439091" y="1393599"/>
            <a:ext cx="0" cy="534239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51CCED31-4366-41A5-BE2E-A48E35B1B768}"/>
              </a:ext>
            </a:extLst>
          </p:cNvPr>
          <p:cNvSpPr/>
          <p:nvPr/>
        </p:nvSpPr>
        <p:spPr>
          <a:xfrm>
            <a:off x="3975859" y="1692424"/>
            <a:ext cx="147440" cy="444988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6CFEDD15-8845-42D9-9277-E49579145BF4}"/>
              </a:ext>
            </a:extLst>
          </p:cNvPr>
          <p:cNvSpPr/>
          <p:nvPr/>
        </p:nvSpPr>
        <p:spPr>
          <a:xfrm>
            <a:off x="7362970" y="1692426"/>
            <a:ext cx="152122" cy="896106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AFD42D3B-BEDB-4101-A2D7-FF91CB0AAD24}"/>
              </a:ext>
            </a:extLst>
          </p:cNvPr>
          <p:cNvSpPr/>
          <p:nvPr/>
        </p:nvSpPr>
        <p:spPr>
          <a:xfrm>
            <a:off x="7362969" y="2948264"/>
            <a:ext cx="152122" cy="849248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694871FE-8084-4E27-8F12-3044EAC21A30}"/>
              </a:ext>
            </a:extLst>
          </p:cNvPr>
          <p:cNvSpPr/>
          <p:nvPr/>
        </p:nvSpPr>
        <p:spPr>
          <a:xfrm>
            <a:off x="7362969" y="5514480"/>
            <a:ext cx="171765" cy="628046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34D8A2E2-AA4B-43CB-839B-D6785576AE16}"/>
              </a:ext>
            </a:extLst>
          </p:cNvPr>
          <p:cNvCxnSpPr>
            <a:cxnSpLocks/>
          </p:cNvCxnSpPr>
          <p:nvPr/>
        </p:nvCxnSpPr>
        <p:spPr>
          <a:xfrm>
            <a:off x="4339988" y="1856921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9DF1D3FD-BB04-4B47-BA5C-3EC8A9BA498A}"/>
              </a:ext>
            </a:extLst>
          </p:cNvPr>
          <p:cNvCxnSpPr>
            <a:cxnSpLocks/>
          </p:cNvCxnSpPr>
          <p:nvPr/>
        </p:nvCxnSpPr>
        <p:spPr>
          <a:xfrm flipH="1">
            <a:off x="4204227" y="2424759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61D6220-B724-49E0-AEF4-05D013EDE282}"/>
              </a:ext>
            </a:extLst>
          </p:cNvPr>
          <p:cNvSpPr txBox="1"/>
          <p:nvPr/>
        </p:nvSpPr>
        <p:spPr>
          <a:xfrm>
            <a:off x="4944455" y="1847314"/>
            <a:ext cx="1824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Entra no sistema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5F40FBF-37BB-48EB-B7BD-60B5A540DC2C}"/>
              </a:ext>
            </a:extLst>
          </p:cNvPr>
          <p:cNvSpPr txBox="1"/>
          <p:nvPr/>
        </p:nvSpPr>
        <p:spPr>
          <a:xfrm>
            <a:off x="4790789" y="2462450"/>
            <a:ext cx="239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Mostra funcionalidades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D5F201C9-3789-4DF1-BBE4-E83E90AECD6E}"/>
              </a:ext>
            </a:extLst>
          </p:cNvPr>
          <p:cNvCxnSpPr>
            <a:cxnSpLocks/>
          </p:cNvCxnSpPr>
          <p:nvPr/>
        </p:nvCxnSpPr>
        <p:spPr>
          <a:xfrm>
            <a:off x="4339987" y="3101142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2B5FAF1-7A18-4DDB-870A-0D1216B19497}"/>
              </a:ext>
            </a:extLst>
          </p:cNvPr>
          <p:cNvSpPr txBox="1"/>
          <p:nvPr/>
        </p:nvSpPr>
        <p:spPr>
          <a:xfrm>
            <a:off x="4639962" y="3121223"/>
            <a:ext cx="2627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Seleciona Receita Médica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B7E2F7C9-7EDD-4FEA-85A0-B05ED1B013B1}"/>
              </a:ext>
            </a:extLst>
          </p:cNvPr>
          <p:cNvCxnSpPr>
            <a:cxnSpLocks/>
          </p:cNvCxnSpPr>
          <p:nvPr/>
        </p:nvCxnSpPr>
        <p:spPr>
          <a:xfrm flipH="1">
            <a:off x="4224592" y="3607383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A887323-07D8-431B-A19A-B1BFC07E50FE}"/>
              </a:ext>
            </a:extLst>
          </p:cNvPr>
          <p:cNvSpPr txBox="1"/>
          <p:nvPr/>
        </p:nvSpPr>
        <p:spPr>
          <a:xfrm>
            <a:off x="4829032" y="3640072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Solicita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6553FFCF-16D1-4D24-A43D-964F62A6B453}"/>
              </a:ext>
            </a:extLst>
          </p:cNvPr>
          <p:cNvCxnSpPr>
            <a:cxnSpLocks/>
          </p:cNvCxnSpPr>
          <p:nvPr/>
        </p:nvCxnSpPr>
        <p:spPr>
          <a:xfrm>
            <a:off x="4299452" y="5680408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55473CC-ECFB-43E6-A188-F3DE9F5D5554}"/>
              </a:ext>
            </a:extLst>
          </p:cNvPr>
          <p:cNvSpPr txBox="1"/>
          <p:nvPr/>
        </p:nvSpPr>
        <p:spPr>
          <a:xfrm>
            <a:off x="4903475" y="5727237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Salva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313F624A-FE15-4C43-85C3-63F12BD316FA}"/>
              </a:ext>
            </a:extLst>
          </p:cNvPr>
          <p:cNvSpPr/>
          <p:nvPr/>
        </p:nvSpPr>
        <p:spPr>
          <a:xfrm>
            <a:off x="7362969" y="4071762"/>
            <a:ext cx="152122" cy="849248"/>
          </a:xfrm>
          <a:prstGeom prst="roundRect">
            <a:avLst/>
          </a:prstGeom>
          <a:solidFill>
            <a:srgbClr val="16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66E0D095-CCC8-41EA-9EA2-2E63A7A4FA85}"/>
              </a:ext>
            </a:extLst>
          </p:cNvPr>
          <p:cNvCxnSpPr>
            <a:cxnSpLocks/>
          </p:cNvCxnSpPr>
          <p:nvPr/>
        </p:nvCxnSpPr>
        <p:spPr>
          <a:xfrm>
            <a:off x="4339987" y="4224640"/>
            <a:ext cx="2906973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A857C93-7A32-4D1B-AEE5-F84081C7E5C0}"/>
              </a:ext>
            </a:extLst>
          </p:cNvPr>
          <p:cNvSpPr txBox="1"/>
          <p:nvPr/>
        </p:nvSpPr>
        <p:spPr>
          <a:xfrm>
            <a:off x="4639962" y="4244721"/>
            <a:ext cx="239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Preenche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24B20088-BA8A-47C7-8461-65E3B85CC297}"/>
              </a:ext>
            </a:extLst>
          </p:cNvPr>
          <p:cNvCxnSpPr>
            <a:cxnSpLocks/>
          </p:cNvCxnSpPr>
          <p:nvPr/>
        </p:nvCxnSpPr>
        <p:spPr>
          <a:xfrm flipH="1">
            <a:off x="4224592" y="4730881"/>
            <a:ext cx="3042735" cy="0"/>
          </a:xfrm>
          <a:prstGeom prst="straightConnector1">
            <a:avLst/>
          </a:prstGeom>
          <a:ln w="38100">
            <a:solidFill>
              <a:srgbClr val="161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89FF798-8066-4450-BEAA-6480BF21272F}"/>
              </a:ext>
            </a:extLst>
          </p:cNvPr>
          <p:cNvSpPr txBox="1"/>
          <p:nvPr/>
        </p:nvSpPr>
        <p:spPr>
          <a:xfrm>
            <a:off x="4845687" y="4790007"/>
            <a:ext cx="221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61066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Valida Informações</a:t>
            </a:r>
            <a:endParaRPr lang="en-US" sz="1400" dirty="0">
              <a:solidFill>
                <a:srgbClr val="161066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DB9D9960-6891-4EA2-B3FF-676919FAB10A}"/>
              </a:ext>
            </a:extLst>
          </p:cNvPr>
          <p:cNvGrpSpPr/>
          <p:nvPr/>
        </p:nvGrpSpPr>
        <p:grpSpPr>
          <a:xfrm>
            <a:off x="3107495" y="-162699"/>
            <a:ext cx="1905353" cy="1873642"/>
            <a:chOff x="5236199" y="2167208"/>
            <a:chExt cx="1873642" cy="1873642"/>
          </a:xfrm>
        </p:grpSpPr>
        <p:pic>
          <p:nvPicPr>
            <p:cNvPr id="50" name="Gráfico 49" descr="Usuário">
              <a:extLst>
                <a:ext uri="{FF2B5EF4-FFF2-40B4-BE49-F238E27FC236}">
                  <a16:creationId xmlns:a16="http://schemas.microsoft.com/office/drawing/2014/main" id="{F5BE26A7-B6DC-4907-A048-2807E4514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36199" y="2167208"/>
              <a:ext cx="1873642" cy="1873642"/>
            </a:xfrm>
            <a:prstGeom prst="rect">
              <a:avLst/>
            </a:prstGeom>
          </p:spPr>
        </p:pic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F74FB7DB-8A18-4EA5-A490-B61E3D6212DF}"/>
                </a:ext>
              </a:extLst>
            </p:cNvPr>
            <p:cNvSpPr txBox="1"/>
            <p:nvPr/>
          </p:nvSpPr>
          <p:spPr>
            <a:xfrm>
              <a:off x="5508585" y="3339324"/>
              <a:ext cx="1436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Usuário</a:t>
              </a:r>
              <a:endParaRPr lang="en-US" sz="24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91670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533</Words>
  <Application>Microsoft Office PowerPoint</Application>
  <PresentationFormat>Widescreen</PresentationFormat>
  <Paragraphs>248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Arial Rounded MT 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Paula</dc:creator>
  <cp:lastModifiedBy>Ana Paula</cp:lastModifiedBy>
  <cp:revision>22</cp:revision>
  <dcterms:created xsi:type="dcterms:W3CDTF">2018-04-26T14:59:28Z</dcterms:created>
  <dcterms:modified xsi:type="dcterms:W3CDTF">2018-05-09T14:34:44Z</dcterms:modified>
</cp:coreProperties>
</file>