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1C5E-7727-1B4A-B61D-E75A7A3F7040}" type="datetimeFigureOut">
              <a:rPr lang="en-US" smtClean="0"/>
              <a:t>31/01/19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6BD2-B604-7549-A948-8216145A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55026" y="4722662"/>
            <a:ext cx="3525044" cy="20565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2000"/>
            </a:schemeClr>
          </a:solidFill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33490" y="4722662"/>
            <a:ext cx="4756510" cy="2056509"/>
          </a:xfrm>
          <a:prstGeom prst="roundRect">
            <a:avLst/>
          </a:prstGeom>
          <a:solidFill>
            <a:schemeClr val="accent3">
              <a:alpha val="8000"/>
            </a:schemeClr>
          </a:solidFill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5025" y="3233697"/>
            <a:ext cx="8534975" cy="1336566"/>
          </a:xfrm>
          <a:prstGeom prst="roundRect">
            <a:avLst/>
          </a:prstGeom>
          <a:solidFill>
            <a:schemeClr val="accent4">
              <a:alpha val="8000"/>
            </a:schemeClr>
          </a:solidFill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5025" y="1723706"/>
            <a:ext cx="8534975" cy="1336566"/>
          </a:xfrm>
          <a:prstGeom prst="roundRect">
            <a:avLst/>
          </a:prstGeom>
          <a:solidFill>
            <a:schemeClr val="accent6">
              <a:alpha val="8000"/>
            </a:schemeClr>
          </a:solidFill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025" y="122621"/>
            <a:ext cx="8534975" cy="1425067"/>
          </a:xfrm>
          <a:prstGeom prst="roundRect">
            <a:avLst/>
          </a:prstGeom>
          <a:solidFill>
            <a:schemeClr val="accent1">
              <a:alpha val="8000"/>
            </a:schemeClr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5638" y="315313"/>
            <a:ext cx="3100552" cy="7444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/ 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45638" y="2017996"/>
            <a:ext cx="3100552" cy="744483"/>
          </a:xfrm>
          <a:prstGeom prst="roundRect">
            <a:avLst/>
          </a:prstGeom>
          <a:gradFill flip="none" rotWithShape="1">
            <a:gsLst>
              <a:gs pos="2400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500000" scaled="0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45638" y="3545502"/>
            <a:ext cx="3100552" cy="744483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500000" scaled="0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443133" y="4817233"/>
            <a:ext cx="1488966" cy="130503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34190" y="4974889"/>
            <a:ext cx="2899104" cy="980966"/>
          </a:xfrm>
          <a:prstGeom prst="rect">
            <a:avLst/>
          </a:prstGeom>
          <a:gradFill flip="none" rotWithShape="1">
            <a:gsLst>
              <a:gs pos="4200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380000" scaled="0"/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Import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  <a:endCxn id="8" idx="4"/>
          </p:cNvCxnSpPr>
          <p:nvPr/>
        </p:nvCxnSpPr>
        <p:spPr>
          <a:xfrm flipH="1">
            <a:off x="2932099" y="5465372"/>
            <a:ext cx="2102091" cy="4379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6" idx="2"/>
          </p:cNvCxnSpPr>
          <p:nvPr/>
        </p:nvCxnSpPr>
        <p:spPr>
          <a:xfrm flipV="1">
            <a:off x="2187616" y="4289985"/>
            <a:ext cx="1608298" cy="527248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1"/>
            <a:endCxn id="8" idx="2"/>
          </p:cNvCxnSpPr>
          <p:nvPr/>
        </p:nvCxnSpPr>
        <p:spPr>
          <a:xfrm rot="10800000" flipV="1">
            <a:off x="1443134" y="3917743"/>
            <a:ext cx="802505" cy="1552007"/>
          </a:xfrm>
          <a:prstGeom prst="bentConnector3">
            <a:avLst>
              <a:gd name="adj1" fmla="val 178691"/>
            </a:avLst>
          </a:prstGeom>
          <a:ln w="889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>
          <a:xfrm>
            <a:off x="3795914" y="2762479"/>
            <a:ext cx="0" cy="783023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5" idx="0"/>
          </p:cNvCxnSpPr>
          <p:nvPr/>
        </p:nvCxnSpPr>
        <p:spPr>
          <a:xfrm>
            <a:off x="3795914" y="1059796"/>
            <a:ext cx="0" cy="95820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46190" y="122621"/>
            <a:ext cx="347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function: </a:t>
            </a:r>
            <a:r>
              <a:rPr lang="en-US" sz="1600" dirty="0" smtClean="0"/>
              <a:t>receive and parse input; request data from service layer; display data received</a:t>
            </a:r>
            <a:endParaRPr lang="en-US" sz="1600" b="1" dirty="0" smtClean="0"/>
          </a:p>
          <a:p>
            <a:pPr algn="r"/>
            <a:r>
              <a:rPr lang="en-US" sz="1600" b="1" dirty="0" smtClean="0"/>
              <a:t>tools:</a:t>
            </a:r>
            <a:r>
              <a:rPr lang="en-US" sz="1600" dirty="0" smtClean="0"/>
              <a:t> python flask/</a:t>
            </a:r>
            <a:r>
              <a:rPr lang="en-US" sz="1600" dirty="0" err="1" smtClean="0"/>
              <a:t>bokeh</a:t>
            </a:r>
            <a:r>
              <a:rPr lang="en-US" sz="1600" dirty="0" smtClean="0"/>
              <a:t>/</a:t>
            </a:r>
            <a:r>
              <a:rPr lang="en-US" sz="1600" dirty="0" err="1" smtClean="0"/>
              <a:t>plotly</a:t>
            </a:r>
            <a:r>
              <a:rPr lang="en-US" sz="1600" dirty="0" smtClean="0"/>
              <a:t>; html; CSS; </a:t>
            </a:r>
            <a:r>
              <a:rPr lang="en-US" sz="1600" dirty="0" err="1" smtClean="0"/>
              <a:t>javascript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464206" y="180454"/>
            <a:ext cx="1758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in: </a:t>
            </a:r>
            <a:r>
              <a:rPr lang="en-US" sz="1600" dirty="0" smtClean="0">
                <a:solidFill>
                  <a:schemeClr val="tx1"/>
                </a:solidFill>
              </a:rPr>
              <a:t>browse, search, user data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out:</a:t>
            </a:r>
            <a:r>
              <a:rPr lang="en-US" sz="1600" dirty="0" smtClean="0">
                <a:solidFill>
                  <a:schemeClr val="tx1"/>
                </a:solidFill>
              </a:rPr>
              <a:t> formatted outputs/results/errors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2603" y="1925163"/>
            <a:ext cx="1758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in: </a:t>
            </a:r>
            <a:r>
              <a:rPr lang="en-US" sz="1600" dirty="0" smtClean="0"/>
              <a:t>input from UI</a:t>
            </a:r>
            <a:br>
              <a:rPr lang="en-US" sz="1600" dirty="0" smtClean="0"/>
            </a:br>
            <a:r>
              <a:rPr lang="en-US" sz="1600" b="1" dirty="0" smtClean="0"/>
              <a:t>out:</a:t>
            </a:r>
            <a:r>
              <a:rPr lang="en-US" sz="1600" dirty="0" smtClean="0"/>
              <a:t> required output; errors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5346190" y="1739485"/>
            <a:ext cx="3473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/>
              <a:t>function:</a:t>
            </a:r>
            <a:r>
              <a:rPr lang="en-US" sz="1600" dirty="0" smtClean="0"/>
              <a:t> use adequate </a:t>
            </a:r>
            <a:r>
              <a:rPr lang="en-US" sz="1600" dirty="0" err="1" smtClean="0"/>
              <a:t>obj</a:t>
            </a:r>
            <a:r>
              <a:rPr lang="en-US" sz="1600" dirty="0" smtClean="0"/>
              <a:t> in data access; process data into required output; pass data to UI</a:t>
            </a:r>
          </a:p>
          <a:p>
            <a:pPr algn="r"/>
            <a:r>
              <a:rPr lang="en-US" sz="1600" b="1" dirty="0" smtClean="0"/>
              <a:t>tools:</a:t>
            </a:r>
            <a:r>
              <a:rPr lang="en-US" sz="1600" dirty="0" smtClean="0"/>
              <a:t> python pandas/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/</a:t>
            </a:r>
            <a:r>
              <a:rPr lang="en-US" sz="1600" dirty="0" err="1" smtClean="0"/>
              <a:t>seaborn</a:t>
            </a:r>
            <a:r>
              <a:rPr lang="en-US" sz="1600" dirty="0" smtClean="0"/>
              <a:t>/</a:t>
            </a:r>
            <a:r>
              <a:rPr lang="en-US" sz="1600" dirty="0" err="1" smtClean="0"/>
              <a:t>bokeh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464206" y="3295010"/>
            <a:ext cx="17584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in: </a:t>
            </a:r>
            <a:r>
              <a:rPr lang="en-US" sz="1600" dirty="0" smtClean="0"/>
              <a:t>input from SL</a:t>
            </a:r>
            <a:br>
              <a:rPr lang="en-US" sz="1600" dirty="0" smtClean="0"/>
            </a:br>
            <a:r>
              <a:rPr lang="en-US" sz="1600" b="1" dirty="0" smtClean="0"/>
              <a:t>out:</a:t>
            </a:r>
            <a:r>
              <a:rPr lang="en-US" sz="1600" dirty="0" smtClean="0"/>
              <a:t> required data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358446" y="3343614"/>
            <a:ext cx="3473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/>
              <a:t>function:</a:t>
            </a:r>
            <a:r>
              <a:rPr lang="en-US" sz="1600" dirty="0" smtClean="0"/>
              <a:t> represent DB tables as python objects; obtain data requested; return needed attributes</a:t>
            </a:r>
          </a:p>
          <a:p>
            <a:pPr algn="r"/>
            <a:r>
              <a:rPr lang="en-US" sz="1600" b="1" dirty="0" smtClean="0"/>
              <a:t>tools:</a:t>
            </a:r>
            <a:r>
              <a:rPr lang="en-US" sz="1600" dirty="0" smtClean="0"/>
              <a:t> python </a:t>
            </a:r>
            <a:r>
              <a:rPr lang="en-US" sz="1600" dirty="0" err="1" smtClean="0"/>
              <a:t>sqlalchemy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563911" y="6153816"/>
            <a:ext cx="31409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relational SQLite DB; </a:t>
            </a:r>
            <a:br>
              <a:rPr lang="en-US" sz="1600" dirty="0" smtClean="0"/>
            </a:br>
            <a:r>
              <a:rPr lang="en-US" sz="1600" dirty="0" smtClean="0"/>
              <a:t>data stored in </a:t>
            </a:r>
            <a:r>
              <a:rPr lang="en-US" sz="1600" dirty="0" err="1" smtClean="0"/>
              <a:t>db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195379" y="6153816"/>
            <a:ext cx="4636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python scripts designed to obtain and parse data, and populate the DB using the classes setup in DA layer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82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Penedos</dc:creator>
  <cp:lastModifiedBy>Ana Penedos</cp:lastModifiedBy>
  <cp:revision>5</cp:revision>
  <dcterms:created xsi:type="dcterms:W3CDTF">2019-01-31T09:30:27Z</dcterms:created>
  <dcterms:modified xsi:type="dcterms:W3CDTF">2019-01-31T10:18:08Z</dcterms:modified>
</cp:coreProperties>
</file>