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3" autoAdjust="0"/>
    <p:restoredTop sz="94660"/>
  </p:normalViewPr>
  <p:slideViewPr>
    <p:cSldViewPr snapToGrid="0">
      <p:cViewPr>
        <p:scale>
          <a:sx n="360" d="100"/>
          <a:sy n="360" d="100"/>
        </p:scale>
        <p:origin x="-8981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0E502-30F2-49F6-A814-CCD416F61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22A1D1-74CB-4E53-B3F2-D0EF41F3F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6F355F-041F-42B0-9B12-CF1C4A18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6446-3FD9-420A-89BF-A4B3BD0F063E}" type="datetimeFigureOut">
              <a:rPr lang="es-MX" smtClean="0"/>
              <a:t>30/08/2018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1C48E4-1C47-4CCD-973E-D1A72C33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9EAA52-CE13-401E-9F1C-1BE73793B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AAA9-B823-4BD6-A1FC-855EDBBEC0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511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EC0B8-7B74-4766-8098-A4F260D7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778E3F-A61C-4EB9-9959-CD9F9A940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C8355C-8E56-4EE7-931B-576B0FCC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6446-3FD9-420A-89BF-A4B3BD0F063E}" type="datetimeFigureOut">
              <a:rPr lang="es-MX" smtClean="0"/>
              <a:t>30/08/2018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768A0C-9B2A-42CA-BDEE-6272EAA0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79D8E5-17C9-421E-B4B5-D67F8104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AAA9-B823-4BD6-A1FC-855EDBBEC0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480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218EAB-68B3-4B54-B7BE-389AEE2134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4C71C9-3D74-4BE1-9004-611BEFE51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7A4BE3-F4C6-4BB4-9F52-B099653F1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6446-3FD9-420A-89BF-A4B3BD0F063E}" type="datetimeFigureOut">
              <a:rPr lang="es-MX" smtClean="0"/>
              <a:t>30/08/2018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D64784-7291-4613-B660-5F5E323A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2B0F2B-C6F2-4677-BE07-6BA1AFF2B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AAA9-B823-4BD6-A1FC-855EDBBEC0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783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71A5-2713-4F48-AB66-933183828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48E84E-D7FB-4F24-8721-424B5370E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D98673-51E9-44E3-9959-DACB7684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6446-3FD9-420A-89BF-A4B3BD0F063E}" type="datetimeFigureOut">
              <a:rPr lang="es-MX" smtClean="0"/>
              <a:t>30/08/2018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0F2762-F35A-41EB-8414-4C46DB2F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37921C-2F78-442D-AEB5-2230FFB2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AAA9-B823-4BD6-A1FC-855EDBBEC0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952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A6025-7284-4B7C-8C6D-DCBFA011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1FA92B-14C3-40AA-8AC1-7FEFB1B06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ECA92F-244E-4B57-A2D8-BC6136858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6446-3FD9-420A-89BF-A4B3BD0F063E}" type="datetimeFigureOut">
              <a:rPr lang="es-MX" smtClean="0"/>
              <a:t>30/08/2018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16B1B6-0DE1-4193-85D8-F12F7F56E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24C9D6-E281-4B7D-A08B-E622B6BB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AAA9-B823-4BD6-A1FC-855EDBBEC0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331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397B1-9A89-49D6-B4FD-B7CD76B3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43DE40-93F7-4E2D-AE77-6D3C2028E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410D2C-36E3-49A7-9935-4AD63A4EC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553F86-A510-4AD0-9618-F6BF2A89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6446-3FD9-420A-89BF-A4B3BD0F063E}" type="datetimeFigureOut">
              <a:rPr lang="es-MX" smtClean="0"/>
              <a:t>30/08/2018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2B1CFB-35EB-431C-A6BB-30E98E3A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D930B5-5018-4456-A9FF-8130D29F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AAA9-B823-4BD6-A1FC-855EDBBEC0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369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30CB9-334D-4923-9689-D101FEEC1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4B0B53-4C2A-49AE-B6C5-B7BBECE8D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0CD2D4-27EF-4518-976B-B78EA1E90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431C6FB-0A56-4E61-B5EC-FA6AE7260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0691561-6742-48A6-9ABB-88A4B310D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3FF37C5-45C8-4D2D-8125-D45792B9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6446-3FD9-420A-89BF-A4B3BD0F063E}" type="datetimeFigureOut">
              <a:rPr lang="es-MX" smtClean="0"/>
              <a:t>30/08/2018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90F9FF0-C258-4979-90B6-BAE3CF83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D6E2534-149A-4FDD-8CF8-F92EAFB2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AAA9-B823-4BD6-A1FC-855EDBBEC0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619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A15D8-1C16-474A-A0EC-E58E2B4D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1AC6CBA-A2F5-4967-9234-7191DBC7E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6446-3FD9-420A-89BF-A4B3BD0F063E}" type="datetimeFigureOut">
              <a:rPr lang="es-MX" smtClean="0"/>
              <a:t>30/08/2018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575FC8E-30F4-4D14-9754-89C3FD5D0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F8111C9-12AF-4EEE-97F7-D068681E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AAA9-B823-4BD6-A1FC-855EDBBEC0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609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242559F-8E39-49A8-AEDB-745DFFDD5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6446-3FD9-420A-89BF-A4B3BD0F063E}" type="datetimeFigureOut">
              <a:rPr lang="es-MX" smtClean="0"/>
              <a:t>30/08/2018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0C637D-4749-4A7A-95AF-D71179C2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3221D9-7B47-43D0-BA17-CF35207C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AAA9-B823-4BD6-A1FC-855EDBBEC0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654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1255C-4546-45F1-B0EA-7A6B811EB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F90D78-1680-4E24-83FF-EF61EE397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ED0657-A66A-4C46-B103-878422F8B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50E3DB-5D11-43A4-B057-0FCD5E31B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6446-3FD9-420A-89BF-A4B3BD0F063E}" type="datetimeFigureOut">
              <a:rPr lang="es-MX" smtClean="0"/>
              <a:t>30/08/2018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34F8BA-A46E-4952-B4EB-8B442ADF5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13BB04-99EE-474E-8F33-07487133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AAA9-B823-4BD6-A1FC-855EDBBEC0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942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EAA50-2BFB-4AA9-86B4-6849358FD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CAD132E-88C6-4767-9517-27F9F83F31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D4BDE7-6361-437A-B68B-348F26B3E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78BFDD-3BAF-4CED-B4B7-793FEDF8F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6446-3FD9-420A-89BF-A4B3BD0F063E}" type="datetimeFigureOut">
              <a:rPr lang="es-MX" smtClean="0"/>
              <a:t>30/08/2018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3C6981-B940-4B6B-885F-C833254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5D13AE-C35E-4E31-B034-9E85DB04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AAA9-B823-4BD6-A1FC-855EDBBEC0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008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0618611-D663-427D-84E4-F9C54120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7C6227-8A69-4CEC-AB52-44AA4ECEC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E0CF0E-CD8F-4FCC-8B50-F1E1B6B39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B6446-3FD9-420A-89BF-A4B3BD0F063E}" type="datetimeFigureOut">
              <a:rPr lang="es-MX" smtClean="0"/>
              <a:t>30/08/2018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5AEA22-52C5-4601-9CAA-101F39C27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B80F5E-A659-4C2B-8B8E-55992168C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DAAA9-B823-4BD6-A1FC-855EDBBEC0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526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microsoft.com/office/2007/relationships/hdphoto" Target="../media/hdphoto2.wdp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jp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jpg"/><Relationship Id="rId15" Type="http://schemas.openxmlformats.org/officeDocument/2006/relationships/image" Target="../media/image13.svg"/><Relationship Id="rId23" Type="http://schemas.openxmlformats.org/officeDocument/2006/relationships/image" Target="../media/image20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microsoft.com/office/2007/relationships/hdphoto" Target="../media/hdphoto1.wdp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 27">
            <a:extLst>
              <a:ext uri="{FF2B5EF4-FFF2-40B4-BE49-F238E27FC236}">
                <a16:creationId xmlns:a16="http://schemas.microsoft.com/office/drawing/2014/main" id="{7604552F-BCB2-44EE-8DC9-86131346E2FA}"/>
              </a:ext>
            </a:extLst>
          </p:cNvPr>
          <p:cNvSpPr/>
          <p:nvPr/>
        </p:nvSpPr>
        <p:spPr>
          <a:xfrm>
            <a:off x="1924756" y="22578"/>
            <a:ext cx="2740377" cy="2068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A2E5C41-7EB3-4D65-B05B-AA635FD86C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90" t="1319" r="57563" b="86605"/>
          <a:stretch/>
        </p:blipFill>
        <p:spPr>
          <a:xfrm>
            <a:off x="2743199" y="76390"/>
            <a:ext cx="313267" cy="29441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0A7EC64-DBE3-4AB0-8D83-F26ED7A94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744" y="1606694"/>
            <a:ext cx="2438400" cy="24384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E7CB84E-F5B9-43C5-8129-82A0C812E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62" t="1319" r="15354" b="86605"/>
          <a:stretch/>
        </p:blipFill>
        <p:spPr>
          <a:xfrm>
            <a:off x="3480059" y="76389"/>
            <a:ext cx="297100" cy="29441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DF44BB3-8D89-4ED7-8C3F-93165A469F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9" t="1319" r="71915" b="86605"/>
          <a:stretch/>
        </p:blipFill>
        <p:spPr>
          <a:xfrm>
            <a:off x="2390422" y="76390"/>
            <a:ext cx="307622" cy="29441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A756F31-42D9-41C5-927C-719CC40740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" t="1319" r="86266" b="86605"/>
          <a:stretch/>
        </p:blipFill>
        <p:spPr>
          <a:xfrm>
            <a:off x="2040467" y="76390"/>
            <a:ext cx="304800" cy="29441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551F642-10B3-4617-838E-22497737C0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11" t="1319" r="44105" b="86605"/>
          <a:stretch/>
        </p:blipFill>
        <p:spPr>
          <a:xfrm>
            <a:off x="3101622" y="76390"/>
            <a:ext cx="297100" cy="29441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B0635C6-2E73-49CF-81C6-DAAB737729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09" t="1319" r="1933" b="86605"/>
          <a:stretch/>
        </p:blipFill>
        <p:spPr>
          <a:xfrm>
            <a:off x="3831678" y="76390"/>
            <a:ext cx="291589" cy="29441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5A4B4AF0-5B31-49E2-BEB3-053108C476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71" t="15389" r="29514" b="72874"/>
          <a:stretch/>
        </p:blipFill>
        <p:spPr>
          <a:xfrm>
            <a:off x="2398888" y="451555"/>
            <a:ext cx="307622" cy="286133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6D2D97EA-DD18-4335-A8A8-D1A4E79A52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5" t="16020" r="58102" b="71904"/>
          <a:stretch/>
        </p:blipFill>
        <p:spPr>
          <a:xfrm>
            <a:off x="2758209" y="443279"/>
            <a:ext cx="284146" cy="29441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25760E62-34B3-4951-8DD4-2933D98B13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1" t="15388" r="72165" b="72875"/>
          <a:stretch/>
        </p:blipFill>
        <p:spPr>
          <a:xfrm>
            <a:off x="3112909" y="451555"/>
            <a:ext cx="301979" cy="286133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6936C80-32B6-403F-ACC3-33C60975CE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" t="29449" r="86379" b="58475"/>
          <a:stretch/>
        </p:blipFill>
        <p:spPr>
          <a:xfrm>
            <a:off x="3481722" y="443279"/>
            <a:ext cx="304801" cy="29441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A2A887F3-1FDC-4F1D-B6DD-BA26F31FA6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2" t="30170" r="71838" b="57754"/>
          <a:stretch/>
        </p:blipFill>
        <p:spPr>
          <a:xfrm>
            <a:off x="3838222" y="443279"/>
            <a:ext cx="304801" cy="29441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1FA2FEF4-7869-4B51-BE27-537CF36508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2" t="30027" r="57886" b="57897"/>
          <a:stretch/>
        </p:blipFill>
        <p:spPr>
          <a:xfrm>
            <a:off x="2030076" y="779538"/>
            <a:ext cx="305825" cy="29441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CB6268E4-7DEA-4490-A372-22475FB4FB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92" t="29912" r="43692" b="58012"/>
          <a:stretch/>
        </p:blipFill>
        <p:spPr>
          <a:xfrm>
            <a:off x="2381955" y="779538"/>
            <a:ext cx="307622" cy="29441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589EC7BE-D0CA-441F-A4EF-5577E10BFE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49" t="29796" r="29304" b="58128"/>
          <a:stretch/>
        </p:blipFill>
        <p:spPr>
          <a:xfrm>
            <a:off x="2735631" y="774982"/>
            <a:ext cx="313267" cy="29441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3EE5F992-52EA-451C-A621-5605D42B52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48" t="29796" r="1310" b="58128"/>
          <a:stretch/>
        </p:blipFill>
        <p:spPr>
          <a:xfrm>
            <a:off x="4208318" y="1195105"/>
            <a:ext cx="305826" cy="294410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48168C89-0EC6-4E57-A864-4CED207A6D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90" t="43962" r="1468" b="43962"/>
          <a:stretch/>
        </p:blipFill>
        <p:spPr>
          <a:xfrm>
            <a:off x="3480697" y="762415"/>
            <a:ext cx="305826" cy="294410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EAE2EA42-A483-4228-ACF8-15B71D980C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69" t="57568" r="1833" b="29546"/>
          <a:stretch/>
        </p:blipFill>
        <p:spPr>
          <a:xfrm>
            <a:off x="3838221" y="774982"/>
            <a:ext cx="294985" cy="314164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0261F382-4151-4B13-8466-01E0F6843F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83" t="72208" r="15759" b="15716"/>
          <a:stretch/>
        </p:blipFill>
        <p:spPr>
          <a:xfrm>
            <a:off x="2020713" y="1105428"/>
            <a:ext cx="294022" cy="29441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9679D7A-684F-4CB0-9D5E-9C09A68B79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" t="86171" r="86111" b="1753"/>
          <a:stretch/>
        </p:blipFill>
        <p:spPr>
          <a:xfrm>
            <a:off x="2378107" y="1105428"/>
            <a:ext cx="305826" cy="294410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B9F6D6A4-026D-4E68-A6E2-415A20C5C2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38" t="58268" r="15320" b="29656"/>
          <a:stretch/>
        </p:blipFill>
        <p:spPr>
          <a:xfrm>
            <a:off x="3100596" y="780323"/>
            <a:ext cx="305826" cy="294410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8F6207D3-9763-468C-84EB-313380165B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70" t="86171" r="43488" b="1753"/>
          <a:stretch/>
        </p:blipFill>
        <p:spPr>
          <a:xfrm>
            <a:off x="3092895" y="1105427"/>
            <a:ext cx="305826" cy="294410"/>
          </a:xfrm>
          <a:prstGeom prst="rect">
            <a:avLst/>
          </a:prstGeom>
        </p:spPr>
      </p:pic>
      <p:grpSp>
        <p:nvGrpSpPr>
          <p:cNvPr id="39" name="Grupo 38">
            <a:extLst>
              <a:ext uri="{FF2B5EF4-FFF2-40B4-BE49-F238E27FC236}">
                <a16:creationId xmlns:a16="http://schemas.microsoft.com/office/drawing/2014/main" id="{2C8B8248-3FE4-45E8-B16D-F8CD56F46CD6}"/>
              </a:ext>
            </a:extLst>
          </p:cNvPr>
          <p:cNvGrpSpPr/>
          <p:nvPr/>
        </p:nvGrpSpPr>
        <p:grpSpPr>
          <a:xfrm>
            <a:off x="2008909" y="449277"/>
            <a:ext cx="305826" cy="294410"/>
            <a:chOff x="3480697" y="1105427"/>
            <a:chExt cx="305826" cy="294410"/>
          </a:xfrm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4EA0F422-1F37-42F5-9FE6-00D1E4D54471}"/>
                </a:ext>
              </a:extLst>
            </p:cNvPr>
            <p:cNvSpPr/>
            <p:nvPr/>
          </p:nvSpPr>
          <p:spPr>
            <a:xfrm>
              <a:off x="3480697" y="1105427"/>
              <a:ext cx="305826" cy="2944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36" name="Imagen 35" descr="Imagen que contiene electrónica&#10;&#10;Descripción generada con confianza alta">
              <a:extLst>
                <a:ext uri="{FF2B5EF4-FFF2-40B4-BE49-F238E27FC236}">
                  <a16:creationId xmlns:a16="http://schemas.microsoft.com/office/drawing/2014/main" id="{545F4A9A-FD4C-4C0C-8EB1-D5B53AEE6F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prstClr val="white">
                  <a:tint val="45000"/>
                  <a:satMod val="400000"/>
                </a:prst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392" t="68170" r="7731" b="13782"/>
            <a:stretch/>
          </p:blipFill>
          <p:spPr>
            <a:xfrm>
              <a:off x="3532197" y="1158390"/>
              <a:ext cx="200898" cy="193801"/>
            </a:xfrm>
            <a:prstGeom prst="rect">
              <a:avLst/>
            </a:prstGeom>
          </p:spPr>
        </p:pic>
      </p:grpSp>
      <p:pic>
        <p:nvPicPr>
          <p:cNvPr id="43" name="Imagen 42" descr="Imagen que contiene racimo, diferente, edificio, tipo&#10;&#10;Descripción generada con confianza alta">
            <a:extLst>
              <a:ext uri="{FF2B5EF4-FFF2-40B4-BE49-F238E27FC236}">
                <a16:creationId xmlns:a16="http://schemas.microsoft.com/office/drawing/2014/main" id="{7D9BBF24-18F3-461E-BF0C-E0AA9456A7C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0" t="61601" r="81592" b="23307"/>
          <a:stretch/>
        </p:blipFill>
        <p:spPr>
          <a:xfrm>
            <a:off x="358203" y="3292929"/>
            <a:ext cx="382292" cy="368003"/>
          </a:xfrm>
          <a:prstGeom prst="rect">
            <a:avLst/>
          </a:prstGeom>
        </p:spPr>
      </p:pic>
      <p:sp>
        <p:nvSpPr>
          <p:cNvPr id="50" name="Rectángulo 49">
            <a:extLst>
              <a:ext uri="{FF2B5EF4-FFF2-40B4-BE49-F238E27FC236}">
                <a16:creationId xmlns:a16="http://schemas.microsoft.com/office/drawing/2014/main" id="{F6049A6E-D1BE-4A92-9163-A08618A393B1}"/>
              </a:ext>
            </a:extLst>
          </p:cNvPr>
          <p:cNvSpPr/>
          <p:nvPr/>
        </p:nvSpPr>
        <p:spPr>
          <a:xfrm>
            <a:off x="464512" y="962645"/>
            <a:ext cx="305826" cy="2944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1" name="Imagen 50" descr="Imagen que contiene racimo, diferente, edificio, tipo&#10;&#10;Descripción generada con confianza alta">
            <a:extLst>
              <a:ext uri="{FF2B5EF4-FFF2-40B4-BE49-F238E27FC236}">
                <a16:creationId xmlns:a16="http://schemas.microsoft.com/office/drawing/2014/main" id="{4BD03567-688D-4D53-8EDA-143AC3FA61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82" t="2106" r="2349" b="82784"/>
          <a:stretch/>
        </p:blipFill>
        <p:spPr>
          <a:xfrm>
            <a:off x="461434" y="966753"/>
            <a:ext cx="319313" cy="294754"/>
          </a:xfrm>
          <a:prstGeom prst="rect">
            <a:avLst/>
          </a:prstGeom>
        </p:spPr>
      </p:pic>
      <p:pic>
        <p:nvPicPr>
          <p:cNvPr id="52" name="Imagen 51" descr="Imagen que contiene racimo, diferente, edificio, tipo&#10;&#10;Descripción generada con confianza alta">
            <a:extLst>
              <a:ext uri="{FF2B5EF4-FFF2-40B4-BE49-F238E27FC236}">
                <a16:creationId xmlns:a16="http://schemas.microsoft.com/office/drawing/2014/main" id="{555DAB8D-3F5D-490B-8481-8AB946462A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001" y="4502294"/>
            <a:ext cx="1950720" cy="1950720"/>
          </a:xfrm>
          <a:prstGeom prst="rect">
            <a:avLst/>
          </a:prstGeom>
        </p:spPr>
      </p:pic>
      <p:pic>
        <p:nvPicPr>
          <p:cNvPr id="53" name="Imagen 52" descr="Imagen que contiene racimo, diferente, edificio, tipo&#10;&#10;Descripción generada con confianza alta">
            <a:extLst>
              <a:ext uri="{FF2B5EF4-FFF2-40B4-BE49-F238E27FC236}">
                <a16:creationId xmlns:a16="http://schemas.microsoft.com/office/drawing/2014/main" id="{EE7764F7-69B0-4122-BDA7-6287CACD08C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6" t="79118" r="63591" b="8380"/>
          <a:stretch/>
        </p:blipFill>
        <p:spPr>
          <a:xfrm>
            <a:off x="625929" y="3898137"/>
            <a:ext cx="400961" cy="365819"/>
          </a:xfrm>
          <a:prstGeom prst="rect">
            <a:avLst/>
          </a:prstGeom>
        </p:spPr>
      </p:pic>
      <p:pic>
        <p:nvPicPr>
          <p:cNvPr id="54" name="Imagen 53">
            <a:extLst>
              <a:ext uri="{FF2B5EF4-FFF2-40B4-BE49-F238E27FC236}">
                <a16:creationId xmlns:a16="http://schemas.microsoft.com/office/drawing/2014/main" id="{1E8A59AB-3358-4786-BD6F-E98EC468DF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" t="1319" r="86266" b="86605"/>
          <a:stretch/>
        </p:blipFill>
        <p:spPr>
          <a:xfrm>
            <a:off x="434293" y="1796857"/>
            <a:ext cx="304800" cy="294410"/>
          </a:xfrm>
          <a:prstGeom prst="rect">
            <a:avLst/>
          </a:prstGeom>
        </p:spPr>
      </p:pic>
      <p:pic>
        <p:nvPicPr>
          <p:cNvPr id="55" name="Imagen 54">
            <a:extLst>
              <a:ext uri="{FF2B5EF4-FFF2-40B4-BE49-F238E27FC236}">
                <a16:creationId xmlns:a16="http://schemas.microsoft.com/office/drawing/2014/main" id="{BEBA7E4E-CF76-461D-AB6A-DD7397160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" t="1319" r="86266" b="86605"/>
          <a:stretch/>
        </p:blipFill>
        <p:spPr>
          <a:xfrm>
            <a:off x="772396" y="1796857"/>
            <a:ext cx="304800" cy="294410"/>
          </a:xfrm>
          <a:prstGeom prst="rect">
            <a:avLst/>
          </a:prstGeom>
        </p:spPr>
      </p:pic>
      <p:grpSp>
        <p:nvGrpSpPr>
          <p:cNvPr id="99" name="Grupo 98">
            <a:extLst>
              <a:ext uri="{FF2B5EF4-FFF2-40B4-BE49-F238E27FC236}">
                <a16:creationId xmlns:a16="http://schemas.microsoft.com/office/drawing/2014/main" id="{27D549A6-6959-4382-BA4C-F5B1AEEB566B}"/>
              </a:ext>
            </a:extLst>
          </p:cNvPr>
          <p:cNvGrpSpPr/>
          <p:nvPr/>
        </p:nvGrpSpPr>
        <p:grpSpPr>
          <a:xfrm>
            <a:off x="7857603" y="676443"/>
            <a:ext cx="1983724" cy="723394"/>
            <a:chOff x="5761997" y="785479"/>
            <a:chExt cx="1983724" cy="723394"/>
          </a:xfrm>
        </p:grpSpPr>
        <p:sp>
          <p:nvSpPr>
            <p:cNvPr id="89" name="Rectángulo 88">
              <a:extLst>
                <a:ext uri="{FF2B5EF4-FFF2-40B4-BE49-F238E27FC236}">
                  <a16:creationId xmlns:a16="http://schemas.microsoft.com/office/drawing/2014/main" id="{1B26BF6C-B03D-42D0-994C-39D449DE1BC8}"/>
                </a:ext>
              </a:extLst>
            </p:cNvPr>
            <p:cNvSpPr/>
            <p:nvPr/>
          </p:nvSpPr>
          <p:spPr>
            <a:xfrm>
              <a:off x="5761997" y="785479"/>
              <a:ext cx="1983724" cy="7233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70" name="Gráfico 69" descr="Cuchillo y tenedor">
              <a:extLst>
                <a:ext uri="{FF2B5EF4-FFF2-40B4-BE49-F238E27FC236}">
                  <a16:creationId xmlns:a16="http://schemas.microsoft.com/office/drawing/2014/main" id="{EACD8CF2-77DA-4FD6-9B7F-B3FA416D9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75359" y="880677"/>
              <a:ext cx="527572" cy="527572"/>
            </a:xfrm>
            <a:prstGeom prst="rect">
              <a:avLst/>
            </a:prstGeom>
          </p:spPr>
        </p:pic>
        <p:sp>
          <p:nvSpPr>
            <p:cNvPr id="90" name="Rectángulo 89">
              <a:extLst>
                <a:ext uri="{FF2B5EF4-FFF2-40B4-BE49-F238E27FC236}">
                  <a16:creationId xmlns:a16="http://schemas.microsoft.com/office/drawing/2014/main" id="{23E75AD4-BCA1-44E4-8836-EADA2BEBD517}"/>
                </a:ext>
              </a:extLst>
            </p:cNvPr>
            <p:cNvSpPr/>
            <p:nvPr/>
          </p:nvSpPr>
          <p:spPr>
            <a:xfrm>
              <a:off x="6388665" y="915333"/>
              <a:ext cx="129523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400" b="1" cap="none" spc="0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Cocineta</a:t>
              </a:r>
            </a:p>
          </p:txBody>
        </p:sp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E57E9B6-09AB-408E-9C19-A2763CFB20D0}"/>
              </a:ext>
            </a:extLst>
          </p:cNvPr>
          <p:cNvGrpSpPr/>
          <p:nvPr/>
        </p:nvGrpSpPr>
        <p:grpSpPr>
          <a:xfrm>
            <a:off x="7905763" y="1579968"/>
            <a:ext cx="1983724" cy="723394"/>
            <a:chOff x="5729177" y="1796857"/>
            <a:chExt cx="1983724" cy="723394"/>
          </a:xfrm>
        </p:grpSpPr>
        <p:sp>
          <p:nvSpPr>
            <p:cNvPr id="87" name="Rectángulo 86">
              <a:extLst>
                <a:ext uri="{FF2B5EF4-FFF2-40B4-BE49-F238E27FC236}">
                  <a16:creationId xmlns:a16="http://schemas.microsoft.com/office/drawing/2014/main" id="{38B8EFAE-89DE-4DFF-9B34-7FAEAEC93B45}"/>
                </a:ext>
              </a:extLst>
            </p:cNvPr>
            <p:cNvSpPr/>
            <p:nvPr/>
          </p:nvSpPr>
          <p:spPr>
            <a:xfrm>
              <a:off x="5729177" y="1796857"/>
              <a:ext cx="1983724" cy="7233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66" name="Gráfico 65" descr="Mesa y sillas">
              <a:extLst>
                <a:ext uri="{FF2B5EF4-FFF2-40B4-BE49-F238E27FC236}">
                  <a16:creationId xmlns:a16="http://schemas.microsoft.com/office/drawing/2014/main" id="{2A474238-E0A5-49D8-B8D3-42DDC8E5B0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-1" t="18334" r="11526" b="14578"/>
            <a:stretch/>
          </p:blipFill>
          <p:spPr>
            <a:xfrm>
              <a:off x="5746756" y="1818300"/>
              <a:ext cx="678882" cy="641911"/>
            </a:xfrm>
            <a:prstGeom prst="rect">
              <a:avLst/>
            </a:prstGeom>
          </p:spPr>
        </p:pic>
        <p:sp>
          <p:nvSpPr>
            <p:cNvPr id="92" name="Rectángulo 91">
              <a:extLst>
                <a:ext uri="{FF2B5EF4-FFF2-40B4-BE49-F238E27FC236}">
                  <a16:creationId xmlns:a16="http://schemas.microsoft.com/office/drawing/2014/main" id="{B607EDF5-A264-4FC4-8E13-57E1E4983B14}"/>
                </a:ext>
              </a:extLst>
            </p:cNvPr>
            <p:cNvSpPr/>
            <p:nvPr/>
          </p:nvSpPr>
          <p:spPr>
            <a:xfrm>
              <a:off x="6350565" y="1906200"/>
              <a:ext cx="13545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400" b="1" cap="none" spc="0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Comedor</a:t>
              </a:r>
            </a:p>
          </p:txBody>
        </p:sp>
      </p:grp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F9422F83-09CE-4F9A-80C2-48A0B82E1792}"/>
              </a:ext>
            </a:extLst>
          </p:cNvPr>
          <p:cNvGrpSpPr/>
          <p:nvPr/>
        </p:nvGrpSpPr>
        <p:grpSpPr>
          <a:xfrm>
            <a:off x="7936042" y="2408968"/>
            <a:ext cx="1983724" cy="736203"/>
            <a:chOff x="8726407" y="2813085"/>
            <a:chExt cx="1983724" cy="736203"/>
          </a:xfrm>
        </p:grpSpPr>
        <p:sp>
          <p:nvSpPr>
            <p:cNvPr id="86" name="Rectángulo 85">
              <a:extLst>
                <a:ext uri="{FF2B5EF4-FFF2-40B4-BE49-F238E27FC236}">
                  <a16:creationId xmlns:a16="http://schemas.microsoft.com/office/drawing/2014/main" id="{1BB18EE8-8597-434A-9134-F4B05B86F918}"/>
                </a:ext>
              </a:extLst>
            </p:cNvPr>
            <p:cNvSpPr/>
            <p:nvPr/>
          </p:nvSpPr>
          <p:spPr>
            <a:xfrm>
              <a:off x="8726407" y="2825894"/>
              <a:ext cx="1983724" cy="7233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78" name="Gráfico 77" descr="Ducha">
              <a:extLst>
                <a:ext uri="{FF2B5EF4-FFF2-40B4-BE49-F238E27FC236}">
                  <a16:creationId xmlns:a16="http://schemas.microsoft.com/office/drawing/2014/main" id="{80D49869-D141-49F3-A318-40818C8BB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49465" y="2813085"/>
              <a:ext cx="673208" cy="679451"/>
            </a:xfrm>
            <a:prstGeom prst="rect">
              <a:avLst/>
            </a:prstGeom>
          </p:spPr>
        </p:pic>
        <p:sp>
          <p:nvSpPr>
            <p:cNvPr id="93" name="Rectángulo 92">
              <a:extLst>
                <a:ext uri="{FF2B5EF4-FFF2-40B4-BE49-F238E27FC236}">
                  <a16:creationId xmlns:a16="http://schemas.microsoft.com/office/drawing/2014/main" id="{505C8FBE-2BE8-472D-930B-C7D0D8233C29}"/>
                </a:ext>
              </a:extLst>
            </p:cNvPr>
            <p:cNvSpPr/>
            <p:nvPr/>
          </p:nvSpPr>
          <p:spPr>
            <a:xfrm>
              <a:off x="9405289" y="2921977"/>
              <a:ext cx="12687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400" b="1" cap="none" spc="0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2 </a:t>
              </a:r>
              <a:r>
                <a:rPr lang="es-ES" sz="2400" b="1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Baños</a:t>
              </a:r>
              <a:endParaRPr lang="es-ES" sz="2400" b="1" cap="none" spc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95" name="Rectángulo 94">
            <a:extLst>
              <a:ext uri="{FF2B5EF4-FFF2-40B4-BE49-F238E27FC236}">
                <a16:creationId xmlns:a16="http://schemas.microsoft.com/office/drawing/2014/main" id="{E66393E8-FFA9-4CCA-8CD0-33B0DD269961}"/>
              </a:ext>
            </a:extLst>
          </p:cNvPr>
          <p:cNvSpPr/>
          <p:nvPr/>
        </p:nvSpPr>
        <p:spPr>
          <a:xfrm>
            <a:off x="7899981" y="4099205"/>
            <a:ext cx="1983724" cy="723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200000"/>
              </a:lnSpc>
            </a:pP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Sofás Camas</a:t>
            </a:r>
          </a:p>
        </p:txBody>
      </p:sp>
      <p:pic>
        <p:nvPicPr>
          <p:cNvPr id="64" name="Gráfico 63" descr="Sofá">
            <a:extLst>
              <a:ext uri="{FF2B5EF4-FFF2-40B4-BE49-F238E27FC236}">
                <a16:creationId xmlns:a16="http://schemas.microsoft.com/office/drawing/2014/main" id="{7F56D434-042B-4195-A669-117405B8422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t="23046" b="14540"/>
          <a:stretch/>
        </p:blipFill>
        <p:spPr>
          <a:xfrm>
            <a:off x="8884242" y="4106744"/>
            <a:ext cx="793158" cy="570718"/>
          </a:xfrm>
          <a:prstGeom prst="rect">
            <a:avLst/>
          </a:prstGeom>
        </p:spPr>
      </p:pic>
      <p:sp>
        <p:nvSpPr>
          <p:cNvPr id="45" name="Rectángulo 44">
            <a:extLst>
              <a:ext uri="{FF2B5EF4-FFF2-40B4-BE49-F238E27FC236}">
                <a16:creationId xmlns:a16="http://schemas.microsoft.com/office/drawing/2014/main" id="{ED92BA1A-4DC0-4796-B799-1BCEDB31584E}"/>
              </a:ext>
            </a:extLst>
          </p:cNvPr>
          <p:cNvSpPr/>
          <p:nvPr/>
        </p:nvSpPr>
        <p:spPr>
          <a:xfrm>
            <a:off x="7905763" y="3257942"/>
            <a:ext cx="1983724" cy="723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Habitaciones</a:t>
            </a:r>
          </a:p>
        </p:txBody>
      </p:sp>
      <p:pic>
        <p:nvPicPr>
          <p:cNvPr id="68" name="Gráfico 67" descr="Dormir">
            <a:extLst>
              <a:ext uri="{FF2B5EF4-FFF2-40B4-BE49-F238E27FC236}">
                <a16:creationId xmlns:a16="http://schemas.microsoft.com/office/drawing/2014/main" id="{15A325DE-340B-4F74-8FF2-56EBD9D0A3B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1" t="23441" r="3498" b="9189"/>
          <a:stretch/>
        </p:blipFill>
        <p:spPr>
          <a:xfrm>
            <a:off x="9039029" y="3280229"/>
            <a:ext cx="740476" cy="494022"/>
          </a:xfrm>
          <a:prstGeom prst="rect">
            <a:avLst/>
          </a:prstGeom>
        </p:spPr>
      </p:pic>
      <p:pic>
        <p:nvPicPr>
          <p:cNvPr id="97" name="Gráfico 96" descr="Dormir">
            <a:extLst>
              <a:ext uri="{FF2B5EF4-FFF2-40B4-BE49-F238E27FC236}">
                <a16:creationId xmlns:a16="http://schemas.microsoft.com/office/drawing/2014/main" id="{A2CE78FE-E2D4-4225-9054-58E5C07D97DA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32630" r="-1937"/>
          <a:stretch/>
        </p:blipFill>
        <p:spPr>
          <a:xfrm>
            <a:off x="8114878" y="3333709"/>
            <a:ext cx="782178" cy="494022"/>
          </a:xfrm>
          <a:prstGeom prst="rect">
            <a:avLst/>
          </a:prstGeom>
        </p:spPr>
      </p:pic>
      <p:grpSp>
        <p:nvGrpSpPr>
          <p:cNvPr id="104" name="Grupo 103">
            <a:extLst>
              <a:ext uri="{FF2B5EF4-FFF2-40B4-BE49-F238E27FC236}">
                <a16:creationId xmlns:a16="http://schemas.microsoft.com/office/drawing/2014/main" id="{BBFF150C-19F1-4D1A-990F-CFE8C040EC07}"/>
              </a:ext>
            </a:extLst>
          </p:cNvPr>
          <p:cNvGrpSpPr/>
          <p:nvPr/>
        </p:nvGrpSpPr>
        <p:grpSpPr>
          <a:xfrm>
            <a:off x="7837483" y="5038342"/>
            <a:ext cx="1983724" cy="723394"/>
            <a:chOff x="5712479" y="5305719"/>
            <a:chExt cx="1983724" cy="723394"/>
          </a:xfrm>
        </p:grpSpPr>
        <p:sp>
          <p:nvSpPr>
            <p:cNvPr id="88" name="Rectángulo 87">
              <a:extLst>
                <a:ext uri="{FF2B5EF4-FFF2-40B4-BE49-F238E27FC236}">
                  <a16:creationId xmlns:a16="http://schemas.microsoft.com/office/drawing/2014/main" id="{D48B71CB-3A62-43D9-AD48-5C2030CF8E67}"/>
                </a:ext>
              </a:extLst>
            </p:cNvPr>
            <p:cNvSpPr/>
            <p:nvPr/>
          </p:nvSpPr>
          <p:spPr>
            <a:xfrm>
              <a:off x="5712479" y="5305719"/>
              <a:ext cx="1983724" cy="7233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74" name="Gráfico 73" descr="Sofá">
              <a:extLst>
                <a:ext uri="{FF2B5EF4-FFF2-40B4-BE49-F238E27FC236}">
                  <a16:creationId xmlns:a16="http://schemas.microsoft.com/office/drawing/2014/main" id="{6C072E38-82E9-4D78-87A1-4224830236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t="16628" b="21185"/>
            <a:stretch/>
          </p:blipFill>
          <p:spPr>
            <a:xfrm>
              <a:off x="5849724" y="5362256"/>
              <a:ext cx="914400" cy="568635"/>
            </a:xfrm>
            <a:prstGeom prst="rect">
              <a:avLst/>
            </a:prstGeom>
          </p:spPr>
        </p:pic>
        <p:sp>
          <p:nvSpPr>
            <p:cNvPr id="98" name="Rectángulo 97">
              <a:extLst>
                <a:ext uri="{FF2B5EF4-FFF2-40B4-BE49-F238E27FC236}">
                  <a16:creationId xmlns:a16="http://schemas.microsoft.com/office/drawing/2014/main" id="{EB2F6267-81EF-4D35-B80B-BB4E57539E5A}"/>
                </a:ext>
              </a:extLst>
            </p:cNvPr>
            <p:cNvSpPr/>
            <p:nvPr/>
          </p:nvSpPr>
          <p:spPr>
            <a:xfrm>
              <a:off x="6640419" y="5431127"/>
              <a:ext cx="914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400" b="1" cap="none" spc="0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Sala</a:t>
              </a:r>
            </a:p>
          </p:txBody>
        </p:sp>
      </p:grpSp>
      <p:pic>
        <p:nvPicPr>
          <p:cNvPr id="106" name="Gráfico 105" descr="Sofá">
            <a:extLst>
              <a:ext uri="{FF2B5EF4-FFF2-40B4-BE49-F238E27FC236}">
                <a16:creationId xmlns:a16="http://schemas.microsoft.com/office/drawing/2014/main" id="{76D6C04B-C580-4CAC-896F-B5D85828FDA6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t="23046" b="14540"/>
          <a:stretch/>
        </p:blipFill>
        <p:spPr>
          <a:xfrm>
            <a:off x="8046042" y="4106744"/>
            <a:ext cx="793158" cy="57071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49B8840-4C58-441E-964C-FDFFE596D4E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148" y="2886061"/>
            <a:ext cx="1560711" cy="156071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CB41952-ADE8-4045-9287-3F1F5B2C1A73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320" t="-20165" r="-1664" b="2991"/>
          <a:stretch/>
        </p:blipFill>
        <p:spPr>
          <a:xfrm>
            <a:off x="5958841" y="1367791"/>
            <a:ext cx="304800" cy="2952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2DF1E787-72AB-409F-9A7F-212E226DE93C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451" t="-11595" r="-17566" b="-20139"/>
          <a:stretch/>
        </p:blipFill>
        <p:spPr>
          <a:xfrm>
            <a:off x="5819551" y="1905000"/>
            <a:ext cx="304800" cy="2952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B90AF52C-0FEE-416B-837F-0E2F556FBE80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253"/>
          <a:stretch/>
        </p:blipFill>
        <p:spPr>
          <a:xfrm>
            <a:off x="4804649" y="1494222"/>
            <a:ext cx="304800" cy="2952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E4153673-4F75-4615-8279-23C3B060C385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7591"/>
          <a:stretch/>
        </p:blipFill>
        <p:spPr>
          <a:xfrm>
            <a:off x="5694383" y="4775218"/>
            <a:ext cx="304035" cy="2952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4" name="Imagen 43" descr="Imagen que contiene objeto&#10;&#10;Descripción generada con confianza alta">
            <a:extLst>
              <a:ext uri="{FF2B5EF4-FFF2-40B4-BE49-F238E27FC236}">
                <a16:creationId xmlns:a16="http://schemas.microsoft.com/office/drawing/2014/main" id="{D2E93B5C-7F09-425D-BD7C-4EC308F6CFB6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7593"/>
          <a:stretch/>
        </p:blipFill>
        <p:spPr>
          <a:xfrm>
            <a:off x="6124353" y="4750757"/>
            <a:ext cx="304036" cy="2952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9" name="Imagen 48">
            <a:extLst>
              <a:ext uri="{FF2B5EF4-FFF2-40B4-BE49-F238E27FC236}">
                <a16:creationId xmlns:a16="http://schemas.microsoft.com/office/drawing/2014/main" id="{6EDCC5F3-5E64-476C-9637-85FCAADCB516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253"/>
          <a:stretch/>
        </p:blipFill>
        <p:spPr>
          <a:xfrm>
            <a:off x="5089342" y="559381"/>
            <a:ext cx="304800" cy="2952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0804677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10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Gaby Olavarrieta</dc:creator>
  <cp:lastModifiedBy>Gaby Olavarrieta</cp:lastModifiedBy>
  <cp:revision>28</cp:revision>
  <dcterms:created xsi:type="dcterms:W3CDTF">2018-04-06T23:41:29Z</dcterms:created>
  <dcterms:modified xsi:type="dcterms:W3CDTF">2018-08-31T02:41:42Z</dcterms:modified>
</cp:coreProperties>
</file>