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3" r:id="rId2"/>
    <p:sldMasterId id="2147483717" r:id="rId3"/>
  </p:sldMasterIdLst>
  <p:notesMasterIdLst>
    <p:notesMasterId r:id="rId15"/>
  </p:notesMasterIdLst>
  <p:handoutMasterIdLst>
    <p:handoutMasterId r:id="rId16"/>
  </p:handoutMasterIdLst>
  <p:sldIdLst>
    <p:sldId id="326" r:id="rId4"/>
    <p:sldId id="327" r:id="rId5"/>
    <p:sldId id="348" r:id="rId6"/>
    <p:sldId id="358" r:id="rId7"/>
    <p:sldId id="359" r:id="rId8"/>
    <p:sldId id="347" r:id="rId9"/>
    <p:sldId id="350" r:id="rId10"/>
    <p:sldId id="360" r:id="rId11"/>
    <p:sldId id="357" r:id="rId12"/>
    <p:sldId id="361"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164" userDrawn="1">
          <p15:clr>
            <a:srgbClr val="A4A3A4"/>
          </p15:clr>
        </p15:guide>
        <p15:guide id="2" orient="horz" pos="417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99FF"/>
    <a:srgbClr val="FFC000"/>
    <a:srgbClr val="00A2FF"/>
    <a:srgbClr val="14A01E"/>
    <a:srgbClr val="FFFFFF"/>
    <a:srgbClr val="005496"/>
    <a:srgbClr val="F2F3F3"/>
    <a:srgbClr val="00A0E3"/>
    <a:srgbClr val="87D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5113" autoAdjust="0"/>
  </p:normalViewPr>
  <p:slideViewPr>
    <p:cSldViewPr snapToGrid="0">
      <p:cViewPr>
        <p:scale>
          <a:sx n="125" d="100"/>
          <a:sy n="125" d="100"/>
        </p:scale>
        <p:origin x="-60" y="-132"/>
      </p:cViewPr>
      <p:guideLst>
        <p:guide pos="1164"/>
        <p:guide orient="horz" pos="4179"/>
      </p:guideLst>
    </p:cSldViewPr>
  </p:slideViewPr>
  <p:outlineViewPr>
    <p:cViewPr>
      <p:scale>
        <a:sx n="33" d="100"/>
        <a:sy n="33" d="100"/>
      </p:scale>
      <p:origin x="0" y="-708"/>
    </p:cViewPr>
  </p:outlineViewPr>
  <p:notesTextViewPr>
    <p:cViewPr>
      <p:scale>
        <a:sx n="1" d="1"/>
        <a:sy n="1" d="1"/>
      </p:scale>
      <p:origin x="0" y="0"/>
    </p:cViewPr>
  </p:notesTextViewPr>
  <p:sorterViewPr>
    <p:cViewPr>
      <p:scale>
        <a:sx n="100" d="100"/>
        <a:sy n="100" d="100"/>
      </p:scale>
      <p:origin x="0" y="-4194"/>
    </p:cViewPr>
  </p:sorterViewPr>
  <p:notesViewPr>
    <p:cSldViewPr snapToGrid="0" showGuides="1">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solidFill>
                <a:srgbClr val="000000"/>
              </a:solidFill>
              <a:latin typeface="Arial" panose="020B0604020202020204" pitchFamily="34" charset="0"/>
              <a:cs typeface="Arial" panose="020B0604020202020204" pitchFamily="34" charset="0"/>
            </a:endParaRPr>
          </a:p>
        </p:txBody>
      </p:sp>
      <p:sp>
        <p:nvSpPr>
          <p:cNvPr id="3" name="Platshållare för datum 2"/>
          <p:cNvSpPr>
            <a:spLocks noGrp="1"/>
          </p:cNvSpPr>
          <p:nvPr>
            <p:ph type="dt" sz="quarter" idx="1"/>
          </p:nvPr>
        </p:nvSpPr>
        <p:spPr>
          <a:xfrm>
            <a:off x="3884613" y="43776"/>
            <a:ext cx="2971800" cy="458788"/>
          </a:xfrm>
          <a:prstGeom prst="rect">
            <a:avLst/>
          </a:prstGeom>
        </p:spPr>
        <p:txBody>
          <a:bodyPr vert="horz" lIns="91440" tIns="45720" rIns="91440" bIns="45720" rtlCol="0"/>
          <a:lstStyle>
            <a:lvl1pPr algn="r">
              <a:defRPr sz="1200"/>
            </a:lvl1pPr>
          </a:lstStyle>
          <a:p>
            <a:r>
              <a:rPr lang="en-US" sz="800" dirty="0">
                <a:solidFill>
                  <a:schemeClr val="tx1">
                    <a:lumMod val="75000"/>
                  </a:schemeClr>
                </a:solidFill>
                <a:latin typeface="Arial" panose="020B0604020202020204" pitchFamily="34" charset="0"/>
                <a:cs typeface="Arial" panose="020B0604020202020204" pitchFamily="34" charset="0"/>
              </a:rPr>
              <a:t>August 17, 2016</a:t>
            </a:r>
          </a:p>
        </p:txBody>
      </p:sp>
      <p:sp>
        <p:nvSpPr>
          <p:cNvPr id="4" name="Platshållare för sidfot 3"/>
          <p:cNvSpPr>
            <a:spLocks noGrp="1"/>
          </p:cNvSpPr>
          <p:nvPr>
            <p:ph type="ftr" sz="quarter" idx="2"/>
          </p:nvPr>
        </p:nvSpPr>
        <p:spPr>
          <a:xfrm>
            <a:off x="-1" y="8636573"/>
            <a:ext cx="3131513" cy="458787"/>
          </a:xfrm>
          <a:prstGeom prst="rect">
            <a:avLst/>
          </a:prstGeom>
        </p:spPr>
        <p:txBody>
          <a:bodyPr vert="horz" lIns="91440" tIns="45720" rIns="91440" bIns="45720" rtlCol="0" anchor="b"/>
          <a:lstStyle>
            <a:lvl1pPr algn="l">
              <a:defRPr sz="1200"/>
            </a:lvl1pPr>
          </a:lstStyle>
          <a:p>
            <a:endParaRPr lang="en-US" sz="800">
              <a:solidFill>
                <a:schemeClr val="tx1">
                  <a:lumMod val="75000"/>
                </a:schemeClr>
              </a:solidFill>
              <a:latin typeface="Arial" panose="020B0604020202020204" pitchFamily="34" charset="0"/>
              <a:cs typeface="Arial" panose="020B0604020202020204" pitchFamily="34" charset="0"/>
            </a:endParaRPr>
          </a:p>
        </p:txBody>
      </p:sp>
      <p:sp>
        <p:nvSpPr>
          <p:cNvPr id="5" name="Platshållare för bildnummer 4"/>
          <p:cNvSpPr>
            <a:spLocks noGrp="1"/>
          </p:cNvSpPr>
          <p:nvPr>
            <p:ph type="sldNum" sz="quarter" idx="3"/>
          </p:nvPr>
        </p:nvSpPr>
        <p:spPr>
          <a:xfrm>
            <a:off x="3131513" y="8636573"/>
            <a:ext cx="594974" cy="458787"/>
          </a:xfrm>
          <a:prstGeom prst="rect">
            <a:avLst/>
          </a:prstGeom>
        </p:spPr>
        <p:txBody>
          <a:bodyPr vert="horz" lIns="91440" tIns="45720" rIns="91440" bIns="45720" rtlCol="0" anchor="b"/>
          <a:lstStyle>
            <a:lvl1pPr algn="r">
              <a:defRPr sz="1200"/>
            </a:lvl1pPr>
          </a:lstStyle>
          <a:p>
            <a:pPr algn="ctr"/>
            <a:fld id="{5FBA36DD-6363-4908-BC80-2051BEA1A2FB}" type="slidenum">
              <a:rPr lang="en-US" sz="800" smtClean="0">
                <a:solidFill>
                  <a:schemeClr val="tx1">
                    <a:lumMod val="75000"/>
                  </a:schemeClr>
                </a:solidFill>
                <a:latin typeface="Arial" panose="020B0604020202020204" pitchFamily="34" charset="0"/>
                <a:cs typeface="Arial" panose="020B0604020202020204" pitchFamily="34" charset="0"/>
              </a:rPr>
              <a:pPr algn="ctr"/>
              <a:t>‹#›</a:t>
            </a:fld>
            <a:endParaRPr lang="en-US" sz="800">
              <a:solidFill>
                <a:schemeClr val="tx1">
                  <a:lumMod val="75000"/>
                </a:schemeClr>
              </a:solidFill>
              <a:latin typeface="Arial" panose="020B0604020202020204" pitchFamily="34" charset="0"/>
              <a:cs typeface="Arial" panose="020B0604020202020204" pitchFamily="34" charset="0"/>
            </a:endParaRPr>
          </a:p>
        </p:txBody>
      </p:sp>
      <p:pic>
        <p:nvPicPr>
          <p:cNvPr id="10" name="Bildobjekt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34160" y="8864268"/>
            <a:ext cx="510702" cy="170234"/>
          </a:xfrm>
          <a:prstGeom prst="rect">
            <a:avLst/>
          </a:prstGeom>
        </p:spPr>
      </p:pic>
    </p:spTree>
    <p:extLst>
      <p:ext uri="{BB962C8B-B14F-4D97-AF65-F5344CB8AC3E}">
        <p14:creationId xmlns:p14="http://schemas.microsoft.com/office/powerpoint/2010/main" val="129227320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081098" cy="374515"/>
          </a:xfrm>
          <a:prstGeom prst="rect">
            <a:avLst/>
          </a:prstGeom>
        </p:spPr>
        <p:txBody>
          <a:bodyPr vert="horz" lIns="91440" tIns="45720" rIns="91440" bIns="45720" rtlCol="0"/>
          <a:lstStyle>
            <a:lvl1pPr algn="l">
              <a:defRPr sz="1200">
                <a:solidFill>
                  <a:schemeClr val="tx2"/>
                </a:solidFill>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5343061" y="34048"/>
            <a:ext cx="1513351" cy="374515"/>
          </a:xfrm>
          <a:prstGeom prst="rect">
            <a:avLst/>
          </a:prstGeom>
        </p:spPr>
        <p:txBody>
          <a:bodyPr vert="horz" lIns="91440" tIns="54000" rIns="91440" bIns="45720" rtlCol="0"/>
          <a:lstStyle>
            <a:lvl1pPr algn="r">
              <a:defRPr sz="800" i="0">
                <a:solidFill>
                  <a:schemeClr val="tx1">
                    <a:lumMod val="50000"/>
                  </a:schemeClr>
                </a:solidFill>
                <a:latin typeface="Arial" panose="020B0604020202020204" pitchFamily="34" charset="0"/>
                <a:cs typeface="Arial" panose="020B0604020202020204" pitchFamily="34" charset="0"/>
              </a:defRPr>
            </a:lvl1pPr>
          </a:lstStyle>
          <a:p>
            <a:r>
              <a:rPr lang="en-US" dirty="0"/>
              <a:t>August 17, 2016</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8122"/>
            <a:ext cx="3095192" cy="282102"/>
          </a:xfrm>
          <a:prstGeom prst="rect">
            <a:avLst/>
          </a:prstGeom>
        </p:spPr>
        <p:txBody>
          <a:bodyPr vert="horz" lIns="91440" tIns="45720" rIns="91440" bIns="45720" rtlCol="0" anchor="b"/>
          <a:lstStyle>
            <a:lvl1pPr algn="l">
              <a:defRPr sz="800" i="0">
                <a:solidFill>
                  <a:schemeClr val="tx1">
                    <a:lumMod val="50000"/>
                  </a:schemeClr>
                </a:solidFill>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095192" y="8818122"/>
            <a:ext cx="667616" cy="282102"/>
          </a:xfrm>
          <a:prstGeom prst="rect">
            <a:avLst/>
          </a:prstGeom>
        </p:spPr>
        <p:txBody>
          <a:bodyPr vert="horz" lIns="91440" tIns="45720" rIns="91440" bIns="45720" rtlCol="0" anchor="b"/>
          <a:lstStyle>
            <a:lvl1pPr algn="ctr">
              <a:defRPr sz="800" i="0">
                <a:solidFill>
                  <a:schemeClr val="tx1">
                    <a:lumMod val="50000"/>
                  </a:schemeClr>
                </a:solidFill>
                <a:latin typeface="Arial" panose="020B0604020202020204" pitchFamily="34" charset="0"/>
                <a:cs typeface="Arial" panose="020B0604020202020204" pitchFamily="34" charset="0"/>
              </a:defRPr>
            </a:lvl1pPr>
          </a:lstStyle>
          <a:p>
            <a:fld id="{DF397B65-D359-4406-9331-554D6FBDAB0B}" type="slidenum">
              <a:rPr lang="en-US" smtClean="0"/>
              <a:pPr/>
              <a:t>‹#›</a:t>
            </a:fld>
            <a:endParaRPr lang="en-US" dirty="0"/>
          </a:p>
        </p:txBody>
      </p:sp>
      <p:pic>
        <p:nvPicPr>
          <p:cNvPr id="17" name="Bildobjekt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160" y="8864268"/>
            <a:ext cx="510702" cy="170234"/>
          </a:xfrm>
          <a:prstGeom prst="rect">
            <a:avLst/>
          </a:prstGeom>
        </p:spPr>
      </p:pic>
    </p:spTree>
    <p:extLst>
      <p:ext uri="{BB962C8B-B14F-4D97-AF65-F5344CB8AC3E}">
        <p14:creationId xmlns:p14="http://schemas.microsoft.com/office/powerpoint/2010/main" val="2448249826"/>
      </p:ext>
    </p:extLst>
  </p:cSld>
  <p:clrMap bg1="lt1" tx1="dk1" bg2="lt2" tx2="dk2" accent1="accent1" accent2="accent2" accent3="accent3" accent4="accent4" accent5="accent5" accent6="accent6" hlink="hlink" folHlink="folHlink"/>
  <p:hf hdr="0" ftr="0"/>
  <p:notesStyle>
    <a:lvl1pPr marL="0" algn="l" defTabSz="914400" rtl="0" eaLnBrk="1" latinLnBrk="0" hangingPunct="1">
      <a:spcBef>
        <a:spcPts val="600"/>
      </a:spcBef>
      <a:defRPr sz="1200" kern="1200">
        <a:solidFill>
          <a:schemeClr val="tx2"/>
        </a:solidFill>
        <a:latin typeface="Arial" panose="020B0604020202020204" pitchFamily="34" charset="0"/>
        <a:ea typeface="+mn-ea"/>
        <a:cs typeface="Arial" panose="020B0604020202020204" pitchFamily="34" charset="0"/>
      </a:defRPr>
    </a:lvl1pPr>
    <a:lvl2pPr marL="360363" indent="-171450" algn="l" defTabSz="914400" rtl="0" eaLnBrk="1" latinLnBrk="0" hangingPunct="1">
      <a:spcBef>
        <a:spcPts val="600"/>
      </a:spcBef>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2pPr>
    <a:lvl3pPr marL="627063" indent="-171450" algn="l" defTabSz="914400" rtl="0" eaLnBrk="1" latinLnBrk="0" hangingPunct="1">
      <a:spcBef>
        <a:spcPts val="600"/>
      </a:spcBef>
      <a:buFont typeface="Helvetica Neue" panose="020B0500000000000000" pitchFamily="34" charset="0"/>
      <a:buChar char="–"/>
      <a:defRPr sz="1000" kern="1200">
        <a:solidFill>
          <a:schemeClr val="tx2"/>
        </a:solidFill>
        <a:latin typeface="Arial" panose="020B0604020202020204" pitchFamily="34" charset="0"/>
        <a:ea typeface="+mn-ea"/>
        <a:cs typeface="Arial" panose="020B0604020202020204" pitchFamily="34" charset="0"/>
      </a:defRPr>
    </a:lvl3pPr>
    <a:lvl4pPr marL="895350" indent="-177800" algn="l" defTabSz="914400" rtl="0" eaLnBrk="1" latinLnBrk="0" hangingPunct="1">
      <a:spcBef>
        <a:spcPts val="600"/>
      </a:spcBef>
      <a:buFont typeface="Helvetica Neue" panose="020B0500000000000000" pitchFamily="34" charset="0"/>
      <a:buChar char="–"/>
      <a:defRPr sz="1000" kern="1200">
        <a:solidFill>
          <a:schemeClr val="tx2"/>
        </a:solidFill>
        <a:latin typeface="Arial" panose="020B0604020202020204" pitchFamily="34" charset="0"/>
        <a:ea typeface="+mn-ea"/>
        <a:cs typeface="Arial" panose="020B0604020202020204" pitchFamily="34" charset="0"/>
      </a:defRPr>
    </a:lvl4pPr>
    <a:lvl5pPr marL="1166813" indent="-171450" algn="l" defTabSz="914400" rtl="0" eaLnBrk="1" latinLnBrk="0" hangingPunct="1">
      <a:spcBef>
        <a:spcPts val="600"/>
      </a:spcBef>
      <a:buFont typeface="Helvetica Neue" panose="020B0500000000000000" pitchFamily="34" charset="0"/>
      <a:buChar char="–"/>
      <a:defRPr sz="1000"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381000" y="685800"/>
            <a:ext cx="6096000" cy="3429000"/>
          </a:xfrm>
        </p:spPr>
      </p:sp>
      <p:sp>
        <p:nvSpPr>
          <p:cNvPr id="3" name="Platshållare för anteckningar 2"/>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2119623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556953"/>
            <a:ext cx="12192000" cy="3699164"/>
          </a:xfrm>
        </p:spPr>
        <p:txBody>
          <a:bodyPr anchor="ctr"/>
          <a:lstStyle>
            <a:lvl1pPr marL="0" indent="0" algn="ctr">
              <a:buNone/>
              <a:defRPr sz="1400" baseline="0"/>
            </a:lvl1pPr>
          </a:lstStyle>
          <a:p>
            <a:r>
              <a:rPr lang="en-US" dirty="0"/>
              <a:t>Click to add picture</a:t>
            </a:r>
          </a:p>
        </p:txBody>
      </p:sp>
      <p:sp>
        <p:nvSpPr>
          <p:cNvPr id="16" name="Subtitle 2"/>
          <p:cNvSpPr>
            <a:spLocks noGrp="1"/>
          </p:cNvSpPr>
          <p:nvPr>
            <p:ph type="subTitle" idx="1" hasCustomPrompt="1"/>
          </p:nvPr>
        </p:nvSpPr>
        <p:spPr>
          <a:xfrm>
            <a:off x="591793" y="5183739"/>
            <a:ext cx="11637293" cy="324000"/>
          </a:xfrm>
        </p:spPr>
        <p:txBody>
          <a:bodyPr/>
          <a:lstStyle>
            <a:lvl1pPr marL="0" indent="0" algn="l">
              <a:spcBef>
                <a:spcPts val="0"/>
              </a:spcBef>
              <a:spcAft>
                <a:spcPts val="0"/>
              </a:spcAft>
              <a:buNone/>
              <a:defRPr sz="2400">
                <a:solidFill>
                  <a:schemeClr val="accent1"/>
                </a:solidFill>
                <a:latin typeface="Archivo" pitchFamily="2" charset="0"/>
                <a:cs typeface="Archiv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91793" y="4647905"/>
            <a:ext cx="11637293" cy="528703"/>
          </a:xfrm>
        </p:spPr>
        <p:txBody>
          <a:bodyPr anchor="t">
            <a:normAutofit/>
          </a:bodyPr>
          <a:lstStyle>
            <a:lvl1pPr algn="l">
              <a:defRPr sz="3400" spc="-30" baseline="0">
                <a:solidFill>
                  <a:schemeClr val="accent1"/>
                </a:solidFill>
                <a:latin typeface="Archivo SemiBold" pitchFamily="2" charset="0"/>
                <a:cs typeface="Archivo SemiBold" pitchFamily="2" charset="0"/>
              </a:defRPr>
            </a:lvl1pPr>
          </a:lstStyle>
          <a:p>
            <a:r>
              <a:rPr lang="en-US" noProof="0"/>
              <a:t>Click to edit Master title style</a:t>
            </a:r>
            <a:endParaRPr lang="en-US" noProof="0" dirty="0"/>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Presentation Name</a:t>
            </a:r>
            <a:endParaRPr lang="en-US" dirty="0"/>
          </a:p>
        </p:txBody>
      </p:sp>
      <p:sp>
        <p:nvSpPr>
          <p:cNvPr id="9" name="Subtitle 2">
            <a:extLst>
              <a:ext uri="{FF2B5EF4-FFF2-40B4-BE49-F238E27FC236}">
                <a16:creationId xmlns:a16="http://schemas.microsoft.com/office/drawing/2014/main" id="{12A063C5-B548-46E7-A03A-50A5587B5004}"/>
              </a:ext>
            </a:extLst>
          </p:cNvPr>
          <p:cNvSpPr txBox="1">
            <a:spLocks/>
          </p:cNvSpPr>
          <p:nvPr userDrawn="1"/>
        </p:nvSpPr>
        <p:spPr>
          <a:xfrm>
            <a:off x="591793" y="5609389"/>
            <a:ext cx="11637293" cy="324000"/>
          </a:xfrm>
          <a:prstGeom prst="rect">
            <a:avLst/>
          </a:prstGeom>
        </p:spPr>
        <p:txBody>
          <a:bodyPr vert="horz" lIns="0" tIns="0" rIns="0" bIns="0" rtlCol="0">
            <a:noAutofit/>
          </a:bodyPr>
          <a:lstStyle>
            <a:lvl1pPr marL="0" indent="0" algn="l" defTabSz="914400" rtl="0" eaLnBrk="1" latinLnBrk="0" hangingPunct="1">
              <a:lnSpc>
                <a:spcPct val="95000"/>
              </a:lnSpc>
              <a:spcBef>
                <a:spcPts val="0"/>
              </a:spcBef>
              <a:spcAft>
                <a:spcPts val="0"/>
              </a:spcAft>
              <a:buClr>
                <a:schemeClr val="accent1"/>
              </a:buClr>
              <a:buFont typeface="Wingdings" panose="05000000000000000000" pitchFamily="2" charset="2"/>
              <a:buNone/>
              <a:defRPr sz="2400" kern="1200">
                <a:solidFill>
                  <a:schemeClr val="accent1"/>
                </a:solidFill>
                <a:latin typeface="Archivo" pitchFamily="2" charset="0"/>
                <a:ea typeface="+mn-ea"/>
                <a:cs typeface="Archivo" pitchFamily="2" charset="0"/>
              </a:defRPr>
            </a:lvl1pPr>
            <a:lvl2pPr marL="457200" indent="0" algn="ctr" defTabSz="914400" rtl="0" eaLnBrk="1" latinLnBrk="0" hangingPunct="1">
              <a:lnSpc>
                <a:spcPct val="95000"/>
              </a:lnSpc>
              <a:spcBef>
                <a:spcPts val="0"/>
              </a:spcBef>
              <a:spcAft>
                <a:spcPts val="300"/>
              </a:spcAft>
              <a:buClr>
                <a:schemeClr val="accent1"/>
              </a:buClr>
              <a:buFont typeface="Archivo" pitchFamily="2" charset="0"/>
              <a:buNone/>
              <a:defRPr sz="2000" kern="1200">
                <a:solidFill>
                  <a:schemeClr val="tx1">
                    <a:lumMod val="50000"/>
                  </a:schemeClr>
                </a:solidFill>
                <a:latin typeface="Archivo" pitchFamily="2" charset="0"/>
                <a:ea typeface="+mn-ea"/>
                <a:cs typeface="Archivo" pitchFamily="2" charset="0"/>
              </a:defRPr>
            </a:lvl2pPr>
            <a:lvl3pPr marL="914400" indent="0" algn="ctr" defTabSz="914400" rtl="0" eaLnBrk="1" latinLnBrk="0" hangingPunct="1">
              <a:lnSpc>
                <a:spcPct val="95000"/>
              </a:lnSpc>
              <a:spcBef>
                <a:spcPts val="0"/>
              </a:spcBef>
              <a:spcAft>
                <a:spcPts val="300"/>
              </a:spcAft>
              <a:buClr>
                <a:schemeClr val="accent1"/>
              </a:buClr>
              <a:buFont typeface="Archivo" pitchFamily="2" charset="0"/>
              <a:buNone/>
              <a:defRPr sz="1800" kern="1200">
                <a:solidFill>
                  <a:schemeClr val="tx1">
                    <a:lumMod val="50000"/>
                  </a:schemeClr>
                </a:solidFill>
                <a:latin typeface="Archivo" pitchFamily="2" charset="0"/>
                <a:ea typeface="+mn-ea"/>
                <a:cs typeface="Archivo" pitchFamily="2" charset="0"/>
              </a:defRPr>
            </a:lvl3pPr>
            <a:lvl4pPr marL="1371600" indent="0" algn="ctr" defTabSz="914400" rtl="0" eaLnBrk="1" latinLnBrk="0" hangingPunct="1">
              <a:lnSpc>
                <a:spcPct val="95000"/>
              </a:lnSpc>
              <a:spcBef>
                <a:spcPts val="0"/>
              </a:spcBef>
              <a:spcAft>
                <a:spcPts val="300"/>
              </a:spcAft>
              <a:buClr>
                <a:schemeClr val="accent1"/>
              </a:buClr>
              <a:buFont typeface="Archivo" pitchFamily="2" charset="0"/>
              <a:buNone/>
              <a:defRPr sz="1600" kern="1200">
                <a:solidFill>
                  <a:schemeClr val="tx1">
                    <a:lumMod val="50000"/>
                  </a:schemeClr>
                </a:solidFill>
                <a:latin typeface="Archivo" pitchFamily="2" charset="0"/>
                <a:ea typeface="+mn-ea"/>
                <a:cs typeface="Archivo" pitchFamily="2" charset="0"/>
              </a:defRPr>
            </a:lvl4pPr>
            <a:lvl5pPr marL="1828800" indent="0" algn="ctr" defTabSz="914400" rtl="0" eaLnBrk="1" latinLnBrk="0" hangingPunct="1">
              <a:lnSpc>
                <a:spcPct val="95000"/>
              </a:lnSpc>
              <a:spcBef>
                <a:spcPts val="0"/>
              </a:spcBef>
              <a:spcAft>
                <a:spcPts val="300"/>
              </a:spcAft>
              <a:buClr>
                <a:schemeClr val="accent1"/>
              </a:buClr>
              <a:buFont typeface="Archivo" pitchFamily="2" charset="0"/>
              <a:buNone/>
              <a:defRPr sz="1600" kern="1200">
                <a:solidFill>
                  <a:schemeClr val="tx1">
                    <a:lumMod val="50000"/>
                  </a:schemeClr>
                </a:solidFill>
                <a:latin typeface="Archivo" pitchFamily="2" charset="0"/>
                <a:ea typeface="+mn-ea"/>
                <a:cs typeface="Archivo"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Click to add job title</a:t>
            </a:r>
          </a:p>
        </p:txBody>
      </p:sp>
    </p:spTree>
    <p:extLst>
      <p:ext uri="{BB962C8B-B14F-4D97-AF65-F5344CB8AC3E}">
        <p14:creationId xmlns:p14="http://schemas.microsoft.com/office/powerpoint/2010/main" val="96803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noProof="0"/>
              <a:t>Date</a:t>
            </a:r>
            <a:endParaRPr lang="en-US" noProof="0" dirty="0"/>
          </a:p>
        </p:txBody>
      </p:sp>
      <p:sp>
        <p:nvSpPr>
          <p:cNvPr id="8" name="Footer Placeholder 7"/>
          <p:cNvSpPr>
            <a:spLocks noGrp="1"/>
          </p:cNvSpPr>
          <p:nvPr>
            <p:ph type="ftr" sz="quarter" idx="11"/>
          </p:nvPr>
        </p:nvSpPr>
        <p:spPr/>
        <p:txBody>
          <a:bodyPr/>
          <a:lstStyle/>
          <a:p>
            <a:r>
              <a:rPr lang="en-US" noProof="0"/>
              <a:t>Presentation Name</a:t>
            </a:r>
            <a:endParaRPr lang="en-US" noProof="0" dirty="0"/>
          </a:p>
        </p:txBody>
      </p:sp>
      <p:sp>
        <p:nvSpPr>
          <p:cNvPr id="9" name="Slide Number Placeholder 8"/>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12" name="Content Placeholder 2">
            <a:extLst>
              <a:ext uri="{FF2B5EF4-FFF2-40B4-BE49-F238E27FC236}">
                <a16:creationId xmlns:a16="http://schemas.microsoft.com/office/drawing/2014/main" id="{EB7C427D-4259-4F0A-9A36-2AF0E358045E}"/>
              </a:ext>
            </a:extLst>
          </p:cNvPr>
          <p:cNvSpPr>
            <a:spLocks noGrp="1"/>
          </p:cNvSpPr>
          <p:nvPr>
            <p:ph idx="1"/>
          </p:nvPr>
        </p:nvSpPr>
        <p:spPr>
          <a:xfrm>
            <a:off x="550333" y="1790700"/>
            <a:ext cx="11178000" cy="4268613"/>
          </a:xfrm>
        </p:spPr>
        <p:txBody>
          <a:bodyPr lIns="91440"/>
          <a:lstStyle>
            <a:lvl1pPr marL="228600" indent="-228600">
              <a:buFont typeface="Wingdings" panose="05000000000000000000" pitchFamily="2" charset="2"/>
              <a:buChar char="§"/>
              <a:defRPr sz="1600"/>
            </a:lvl1pPr>
            <a:lvl2pPr marL="590400" indent="-228600">
              <a:buFont typeface="Archivo" pitchFamily="2" charset="0"/>
              <a:buChar char="−"/>
              <a:defRPr sz="1400"/>
            </a:lvl2pPr>
            <a:lvl3pPr marL="928800" indent="-228600">
              <a:buFont typeface="Archivo" pitchFamily="2" charset="0"/>
              <a:buChar char="−"/>
              <a:defRPr sz="1200"/>
            </a:lvl3pPr>
            <a:lvl4pPr marL="1270800" indent="-228600">
              <a:buFont typeface="Archivo" pitchFamily="2" charset="0"/>
              <a:buChar char="−"/>
              <a:defRPr sz="1100"/>
            </a:lvl4pPr>
            <a:lvl5pPr marL="1602000" indent="-228600">
              <a:buFont typeface="Archivo" pitchFamily="2" charset="0"/>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51C70B94-BCC1-4C68-995D-300ED6A0B85A}"/>
              </a:ext>
            </a:extLst>
          </p:cNvPr>
          <p:cNvSpPr>
            <a:spLocks noGrp="1"/>
          </p:cNvSpPr>
          <p:nvPr>
            <p:ph type="title"/>
          </p:nvPr>
        </p:nvSpPr>
        <p:spPr>
          <a:xfrm>
            <a:off x="550333" y="210324"/>
            <a:ext cx="11178000" cy="813851"/>
          </a:xfrm>
        </p:spPr>
        <p:txBody>
          <a:bodyPr lIns="91440" anchor="b" anchorCtr="0">
            <a:normAutofit/>
          </a:bodyPr>
          <a:lstStyle>
            <a:lvl1pPr>
              <a:defRPr sz="2400"/>
            </a:lvl1pPr>
          </a:lstStyle>
          <a:p>
            <a:r>
              <a:rPr lang="en-US" noProof="0"/>
              <a:t>Click to edit Master title style</a:t>
            </a:r>
            <a:endParaRPr lang="en-US" noProof="0" dirty="0"/>
          </a:p>
        </p:txBody>
      </p:sp>
      <p:sp>
        <p:nvSpPr>
          <p:cNvPr id="6" name="Content Placeholder 5">
            <a:extLst>
              <a:ext uri="{FF2B5EF4-FFF2-40B4-BE49-F238E27FC236}">
                <a16:creationId xmlns:a16="http://schemas.microsoft.com/office/drawing/2014/main" id="{B2B69FD4-AB15-4233-9D39-3D26F0E567A2}"/>
              </a:ext>
            </a:extLst>
          </p:cNvPr>
          <p:cNvSpPr>
            <a:spLocks noGrp="1"/>
          </p:cNvSpPr>
          <p:nvPr>
            <p:ph sz="quarter" idx="13"/>
          </p:nvPr>
        </p:nvSpPr>
        <p:spPr>
          <a:xfrm>
            <a:off x="550333" y="1133475"/>
            <a:ext cx="11178117" cy="371475"/>
          </a:xfrm>
        </p:spPr>
        <p:txBody>
          <a:bodyPr lIns="91440" anchor="b" anchorCtr="0"/>
          <a:lstStyle>
            <a:lvl1pPr marL="0" indent="0">
              <a:buNone/>
              <a:defRPr sz="1600" b="1">
                <a:solidFill>
                  <a:srgbClr val="005496"/>
                </a:solidFill>
              </a:defRPr>
            </a:lvl1pPr>
          </a:lstStyle>
          <a:p>
            <a:pPr lvl="0"/>
            <a:r>
              <a:rPr lang="en-US"/>
              <a:t>Click to edit Master text styles</a:t>
            </a:r>
          </a:p>
        </p:txBody>
      </p:sp>
    </p:spTree>
    <p:extLst>
      <p:ext uri="{BB962C8B-B14F-4D97-AF65-F5344CB8AC3E}">
        <p14:creationId xmlns:p14="http://schemas.microsoft.com/office/powerpoint/2010/main" val="7908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a:t>Date</a:t>
            </a:r>
            <a:endParaRPr lang="en-US" noProof="0" dirty="0"/>
          </a:p>
        </p:txBody>
      </p:sp>
      <p:sp>
        <p:nvSpPr>
          <p:cNvPr id="4" name="Footer Placeholder 3"/>
          <p:cNvSpPr>
            <a:spLocks noGrp="1"/>
          </p:cNvSpPr>
          <p:nvPr>
            <p:ph type="ftr" sz="quarter" idx="11"/>
          </p:nvPr>
        </p:nvSpPr>
        <p:spPr/>
        <p:txBody>
          <a:bodyPr/>
          <a:lstStyle/>
          <a:p>
            <a:r>
              <a:rPr lang="en-US" noProof="0"/>
              <a:t>Presentation Name</a:t>
            </a:r>
            <a:endParaRPr lang="en-US" noProof="0" dirty="0"/>
          </a:p>
        </p:txBody>
      </p:sp>
      <p:sp>
        <p:nvSpPr>
          <p:cNvPr id="5" name="Slide Number Placeholder 4"/>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7" name="Title 1">
            <a:extLst>
              <a:ext uri="{FF2B5EF4-FFF2-40B4-BE49-F238E27FC236}">
                <a16:creationId xmlns:a16="http://schemas.microsoft.com/office/drawing/2014/main" id="{0B810A46-D8DA-4D87-9337-8FA446965F42}"/>
              </a:ext>
            </a:extLst>
          </p:cNvPr>
          <p:cNvSpPr>
            <a:spLocks noGrp="1"/>
          </p:cNvSpPr>
          <p:nvPr>
            <p:ph type="title"/>
          </p:nvPr>
        </p:nvSpPr>
        <p:spPr>
          <a:xfrm>
            <a:off x="550333" y="305724"/>
            <a:ext cx="11178000" cy="985925"/>
          </a:xfrm>
        </p:spPr>
        <p:txBody>
          <a:bodyPr lIns="91440" anchor="b" anchorCtr="0">
            <a:normAutofit/>
          </a:bodyPr>
          <a:lstStyle>
            <a:lvl1pPr>
              <a:defRPr sz="2400"/>
            </a:lvl1pPr>
          </a:lstStyle>
          <a:p>
            <a:r>
              <a:rPr lang="en-US" noProof="0"/>
              <a:t>Click to edit Master title style</a:t>
            </a:r>
            <a:endParaRPr lang="en-US" noProof="0" dirty="0"/>
          </a:p>
        </p:txBody>
      </p:sp>
    </p:spTree>
    <p:extLst>
      <p:ext uri="{BB962C8B-B14F-4D97-AF65-F5344CB8AC3E}">
        <p14:creationId xmlns:p14="http://schemas.microsoft.com/office/powerpoint/2010/main" val="313766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Date</a:t>
            </a:r>
            <a:endParaRPr lang="en-US" noProof="0" dirty="0"/>
          </a:p>
        </p:txBody>
      </p:sp>
      <p:sp>
        <p:nvSpPr>
          <p:cNvPr id="3" name="Footer Placeholder 2"/>
          <p:cNvSpPr>
            <a:spLocks noGrp="1"/>
          </p:cNvSpPr>
          <p:nvPr>
            <p:ph type="ftr" sz="quarter" idx="11"/>
          </p:nvPr>
        </p:nvSpPr>
        <p:spPr/>
        <p:txBody>
          <a:bodyPr/>
          <a:lstStyle/>
          <a:p>
            <a:r>
              <a:rPr lang="en-US" noProof="0"/>
              <a:t>Presentation Name</a:t>
            </a:r>
            <a:endParaRPr lang="en-US" noProof="0" dirty="0"/>
          </a:p>
        </p:txBody>
      </p:sp>
      <p:sp>
        <p:nvSpPr>
          <p:cNvPr id="4" name="Slide Number Placeholder 3"/>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2690771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556953"/>
            <a:ext cx="12192000" cy="3699164"/>
          </a:xfrm>
        </p:spPr>
        <p:txBody>
          <a:bodyPr anchor="ctr"/>
          <a:lstStyle>
            <a:lvl1pPr marL="0" indent="0" algn="ctr">
              <a:buNone/>
              <a:defRPr sz="1400" baseline="0"/>
            </a:lvl1pPr>
          </a:lstStyle>
          <a:p>
            <a:r>
              <a:rPr lang="en-US" dirty="0"/>
              <a:t>Click to add picture</a:t>
            </a:r>
          </a:p>
        </p:txBody>
      </p:sp>
      <p:sp>
        <p:nvSpPr>
          <p:cNvPr id="16" name="Subtitle 2"/>
          <p:cNvSpPr>
            <a:spLocks noGrp="1"/>
          </p:cNvSpPr>
          <p:nvPr>
            <p:ph type="subTitle" idx="1" hasCustomPrompt="1"/>
          </p:nvPr>
        </p:nvSpPr>
        <p:spPr>
          <a:xfrm>
            <a:off x="591793" y="5183739"/>
            <a:ext cx="11637293" cy="324000"/>
          </a:xfrm>
        </p:spPr>
        <p:txBody>
          <a:bodyPr/>
          <a:lstStyle>
            <a:lvl1pPr marL="0" indent="0" algn="l">
              <a:spcBef>
                <a:spcPts val="0"/>
              </a:spcBef>
              <a:spcAft>
                <a:spcPts val="0"/>
              </a:spcAft>
              <a:buNone/>
              <a:defRPr sz="2400">
                <a:solidFill>
                  <a:schemeClr val="accent1"/>
                </a:solidFill>
                <a:latin typeface="Archivo" pitchFamily="2" charset="0"/>
                <a:cs typeface="Archiv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91793" y="4647905"/>
            <a:ext cx="11637293" cy="528703"/>
          </a:xfrm>
        </p:spPr>
        <p:txBody>
          <a:bodyPr anchor="t">
            <a:normAutofit/>
          </a:bodyPr>
          <a:lstStyle>
            <a:lvl1pPr algn="l">
              <a:defRPr sz="3400" spc="-30" baseline="0">
                <a:solidFill>
                  <a:schemeClr val="accent1"/>
                </a:solidFill>
                <a:latin typeface="Archivo SemiBold" pitchFamily="2" charset="0"/>
                <a:cs typeface="Archivo SemiBold" pitchFamily="2" charset="0"/>
              </a:defRPr>
            </a:lvl1pPr>
          </a:lstStyle>
          <a:p>
            <a:r>
              <a:rPr lang="en-US" noProof="0"/>
              <a:t>Click to edit Master title style</a:t>
            </a:r>
            <a:endParaRPr lang="en-US" noProof="0" dirty="0"/>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Presentation Name</a:t>
            </a:r>
            <a:endParaRPr lang="en-US" dirty="0"/>
          </a:p>
        </p:txBody>
      </p:sp>
      <p:sp>
        <p:nvSpPr>
          <p:cNvPr id="9" name="Subtitle 2">
            <a:extLst>
              <a:ext uri="{FF2B5EF4-FFF2-40B4-BE49-F238E27FC236}">
                <a16:creationId xmlns:a16="http://schemas.microsoft.com/office/drawing/2014/main" id="{12A063C5-B548-46E7-A03A-50A5587B5004}"/>
              </a:ext>
            </a:extLst>
          </p:cNvPr>
          <p:cNvSpPr txBox="1">
            <a:spLocks/>
          </p:cNvSpPr>
          <p:nvPr userDrawn="1"/>
        </p:nvSpPr>
        <p:spPr>
          <a:xfrm>
            <a:off x="591793" y="5609389"/>
            <a:ext cx="11637293" cy="324000"/>
          </a:xfrm>
          <a:prstGeom prst="rect">
            <a:avLst/>
          </a:prstGeom>
        </p:spPr>
        <p:txBody>
          <a:bodyPr vert="horz" lIns="0" tIns="0" rIns="0" bIns="0" rtlCol="0">
            <a:noAutofit/>
          </a:bodyPr>
          <a:lstStyle>
            <a:lvl1pPr marL="0" indent="0" algn="l" defTabSz="914400" rtl="0" eaLnBrk="1" latinLnBrk="0" hangingPunct="1">
              <a:lnSpc>
                <a:spcPct val="95000"/>
              </a:lnSpc>
              <a:spcBef>
                <a:spcPts val="0"/>
              </a:spcBef>
              <a:spcAft>
                <a:spcPts val="0"/>
              </a:spcAft>
              <a:buClr>
                <a:schemeClr val="accent1"/>
              </a:buClr>
              <a:buFont typeface="Wingdings" panose="05000000000000000000" pitchFamily="2" charset="2"/>
              <a:buNone/>
              <a:defRPr sz="2400" kern="1200">
                <a:solidFill>
                  <a:schemeClr val="accent1"/>
                </a:solidFill>
                <a:latin typeface="Archivo" pitchFamily="2" charset="0"/>
                <a:ea typeface="+mn-ea"/>
                <a:cs typeface="Archivo" pitchFamily="2" charset="0"/>
              </a:defRPr>
            </a:lvl1pPr>
            <a:lvl2pPr marL="457200" indent="0" algn="ctr" defTabSz="914400" rtl="0" eaLnBrk="1" latinLnBrk="0" hangingPunct="1">
              <a:lnSpc>
                <a:spcPct val="95000"/>
              </a:lnSpc>
              <a:spcBef>
                <a:spcPts val="0"/>
              </a:spcBef>
              <a:spcAft>
                <a:spcPts val="300"/>
              </a:spcAft>
              <a:buClr>
                <a:schemeClr val="accent1"/>
              </a:buClr>
              <a:buFont typeface="Archivo" pitchFamily="2" charset="0"/>
              <a:buNone/>
              <a:defRPr sz="2000" kern="1200">
                <a:solidFill>
                  <a:schemeClr val="tx1">
                    <a:lumMod val="50000"/>
                  </a:schemeClr>
                </a:solidFill>
                <a:latin typeface="Archivo" pitchFamily="2" charset="0"/>
                <a:ea typeface="+mn-ea"/>
                <a:cs typeface="Archivo" pitchFamily="2" charset="0"/>
              </a:defRPr>
            </a:lvl2pPr>
            <a:lvl3pPr marL="914400" indent="0" algn="ctr" defTabSz="914400" rtl="0" eaLnBrk="1" latinLnBrk="0" hangingPunct="1">
              <a:lnSpc>
                <a:spcPct val="95000"/>
              </a:lnSpc>
              <a:spcBef>
                <a:spcPts val="0"/>
              </a:spcBef>
              <a:spcAft>
                <a:spcPts val="300"/>
              </a:spcAft>
              <a:buClr>
                <a:schemeClr val="accent1"/>
              </a:buClr>
              <a:buFont typeface="Archivo" pitchFamily="2" charset="0"/>
              <a:buNone/>
              <a:defRPr sz="1800" kern="1200">
                <a:solidFill>
                  <a:schemeClr val="tx1">
                    <a:lumMod val="50000"/>
                  </a:schemeClr>
                </a:solidFill>
                <a:latin typeface="Archivo" pitchFamily="2" charset="0"/>
                <a:ea typeface="+mn-ea"/>
                <a:cs typeface="Archivo" pitchFamily="2" charset="0"/>
              </a:defRPr>
            </a:lvl3pPr>
            <a:lvl4pPr marL="1371600" indent="0" algn="ctr" defTabSz="914400" rtl="0" eaLnBrk="1" latinLnBrk="0" hangingPunct="1">
              <a:lnSpc>
                <a:spcPct val="95000"/>
              </a:lnSpc>
              <a:spcBef>
                <a:spcPts val="0"/>
              </a:spcBef>
              <a:spcAft>
                <a:spcPts val="300"/>
              </a:spcAft>
              <a:buClr>
                <a:schemeClr val="accent1"/>
              </a:buClr>
              <a:buFont typeface="Archivo" pitchFamily="2" charset="0"/>
              <a:buNone/>
              <a:defRPr sz="1600" kern="1200">
                <a:solidFill>
                  <a:schemeClr val="tx1">
                    <a:lumMod val="50000"/>
                  </a:schemeClr>
                </a:solidFill>
                <a:latin typeface="Archivo" pitchFamily="2" charset="0"/>
                <a:ea typeface="+mn-ea"/>
                <a:cs typeface="Archivo" pitchFamily="2" charset="0"/>
              </a:defRPr>
            </a:lvl4pPr>
            <a:lvl5pPr marL="1828800" indent="0" algn="ctr" defTabSz="914400" rtl="0" eaLnBrk="1" latinLnBrk="0" hangingPunct="1">
              <a:lnSpc>
                <a:spcPct val="95000"/>
              </a:lnSpc>
              <a:spcBef>
                <a:spcPts val="0"/>
              </a:spcBef>
              <a:spcAft>
                <a:spcPts val="300"/>
              </a:spcAft>
              <a:buClr>
                <a:schemeClr val="accent1"/>
              </a:buClr>
              <a:buFont typeface="Archivo" pitchFamily="2" charset="0"/>
              <a:buNone/>
              <a:defRPr sz="1600" kern="1200">
                <a:solidFill>
                  <a:schemeClr val="tx1">
                    <a:lumMod val="50000"/>
                  </a:schemeClr>
                </a:solidFill>
                <a:latin typeface="Archivo" pitchFamily="2" charset="0"/>
                <a:ea typeface="+mn-ea"/>
                <a:cs typeface="Archivo"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Click to add job title</a:t>
            </a:r>
          </a:p>
        </p:txBody>
      </p:sp>
    </p:spTree>
    <p:extLst>
      <p:ext uri="{BB962C8B-B14F-4D97-AF65-F5344CB8AC3E}">
        <p14:creationId xmlns:p14="http://schemas.microsoft.com/office/powerpoint/2010/main" val="377168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Prebulit">
    <p:spTree>
      <p:nvGrpSpPr>
        <p:cNvPr id="1" name=""/>
        <p:cNvGrpSpPr/>
        <p:nvPr/>
      </p:nvGrpSpPr>
      <p:grpSpPr>
        <a:xfrm>
          <a:off x="0" y="0"/>
          <a:ext cx="0" cy="0"/>
          <a:chOff x="0" y="0"/>
          <a:chExt cx="0" cy="0"/>
        </a:xfrm>
      </p:grpSpPr>
      <p:sp>
        <p:nvSpPr>
          <p:cNvPr id="12" name="Presentationstitel"/>
          <p:cNvSpPr txBox="1">
            <a:spLocks noGrp="1"/>
          </p:cNvSpPr>
          <p:nvPr>
            <p:ph type="title" hasCustomPrompt="1"/>
          </p:nvPr>
        </p:nvSpPr>
        <p:spPr>
          <a:xfrm>
            <a:off x="603248" y="4664990"/>
            <a:ext cx="10985503" cy="838469"/>
          </a:xfrm>
          <a:prstGeom prst="rect">
            <a:avLst/>
          </a:prstGeom>
        </p:spPr>
        <p:txBody>
          <a:bodyPr anchor="b">
            <a:normAutofit/>
          </a:bodyPr>
          <a:lstStyle>
            <a:lvl1pPr>
              <a:defRPr sz="3400" b="0" i="0" spc="0">
                <a:solidFill>
                  <a:srgbClr val="005496"/>
                </a:solidFill>
                <a:latin typeface="Archivo SemiBold" pitchFamily="2" charset="77"/>
                <a:cs typeface="Archivo SemiBold" pitchFamily="2" charset="77"/>
              </a:defRPr>
            </a:lvl1pPr>
          </a:lstStyle>
          <a:p>
            <a:r>
              <a:rPr dirty="0"/>
              <a:t>Presentation</a:t>
            </a:r>
            <a:r>
              <a:rPr lang="en-US" dirty="0"/>
              <a:t> Title</a:t>
            </a:r>
            <a:endParaRPr dirty="0"/>
          </a:p>
        </p:txBody>
      </p:sp>
      <p:sp>
        <p:nvSpPr>
          <p:cNvPr id="13" name="Brödtext nivå ett…"/>
          <p:cNvSpPr txBox="1">
            <a:spLocks noGrp="1"/>
          </p:cNvSpPr>
          <p:nvPr>
            <p:ph type="body" sz="quarter" idx="21" hasCustomPrompt="1"/>
          </p:nvPr>
        </p:nvSpPr>
        <p:spPr>
          <a:xfrm>
            <a:off x="603248" y="5503459"/>
            <a:ext cx="9170573" cy="373639"/>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dirty="0"/>
              <a:t>Click to add name</a:t>
            </a:r>
            <a:endParaRPr dirty="0"/>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62347" y="5803631"/>
            <a:ext cx="2241127" cy="1054089"/>
          </a:xfrm>
          <a:prstGeom prst="rect">
            <a:avLst/>
          </a:prstGeom>
        </p:spPr>
      </p:pic>
      <p:sp>
        <p:nvSpPr>
          <p:cNvPr id="7" name="Brödtext nivå ett…">
            <a:extLst>
              <a:ext uri="{FF2B5EF4-FFF2-40B4-BE49-F238E27FC236}">
                <a16:creationId xmlns:a16="http://schemas.microsoft.com/office/drawing/2014/main" id="{057770CB-DD2C-497B-B57E-F86A99075FD3}"/>
              </a:ext>
            </a:extLst>
          </p:cNvPr>
          <p:cNvSpPr txBox="1">
            <a:spLocks noGrp="1"/>
          </p:cNvSpPr>
          <p:nvPr>
            <p:ph type="body" sz="quarter" idx="22" hasCustomPrompt="1"/>
          </p:nvPr>
        </p:nvSpPr>
        <p:spPr>
          <a:xfrm>
            <a:off x="603248" y="5880471"/>
            <a:ext cx="9170573" cy="373639"/>
          </a:xfrm>
          <a:prstGeom prst="rect">
            <a:avLst/>
          </a:prstGeom>
        </p:spPr>
        <p:txBody>
          <a:bodyPr numCol="1" spcCol="38100">
            <a:normAutofit/>
          </a:bodyPr>
          <a:lstStyle>
            <a:lvl1pPr marL="0" indent="0" defTabSz="412750">
              <a:lnSpc>
                <a:spcPct val="100000"/>
              </a:lnSpc>
              <a:spcBef>
                <a:spcPts val="0"/>
              </a:spcBef>
              <a:buSzTx/>
              <a:buNone/>
              <a:defRPr sz="1400" b="0" i="0" spc="50" baseline="0">
                <a:solidFill>
                  <a:srgbClr val="005496"/>
                </a:solidFill>
                <a:latin typeface="Archivo" pitchFamily="2" charset="77"/>
                <a:cs typeface="Archivo" pitchFamily="2" charset="77"/>
              </a:defRPr>
            </a:lvl1pPr>
          </a:lstStyle>
          <a:p>
            <a:r>
              <a:rPr lang="en-US" dirty="0"/>
              <a:t>Click to add job title</a:t>
            </a:r>
            <a:endParaRPr dirty="0"/>
          </a:p>
        </p:txBody>
      </p:sp>
      <p:sp>
        <p:nvSpPr>
          <p:cNvPr id="8" name="Date Placeholder 3">
            <a:extLst>
              <a:ext uri="{FF2B5EF4-FFF2-40B4-BE49-F238E27FC236}">
                <a16:creationId xmlns:a16="http://schemas.microsoft.com/office/drawing/2014/main" id="{C86F65D0-3674-4FCA-A269-EC1969D0A560}"/>
              </a:ext>
            </a:extLst>
          </p:cNvPr>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9" name="Footer Placeholder 4">
            <a:extLst>
              <a:ext uri="{FF2B5EF4-FFF2-40B4-BE49-F238E27FC236}">
                <a16:creationId xmlns:a16="http://schemas.microsoft.com/office/drawing/2014/main" id="{EEDB4D53-ACC4-44C0-A5B8-5F411FA6BF58}"/>
              </a:ext>
            </a:extLst>
          </p:cNvPr>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Tree>
    <p:extLst>
      <p:ext uri="{BB962C8B-B14F-4D97-AF65-F5344CB8AC3E}">
        <p14:creationId xmlns:p14="http://schemas.microsoft.com/office/powerpoint/2010/main" val="52528281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333" y="210324"/>
            <a:ext cx="11178000" cy="813851"/>
          </a:xfrm>
        </p:spPr>
        <p:txBody>
          <a:bodyPr anchor="b" anchorCtr="0">
            <a:normAutofit/>
          </a:bodyPr>
          <a:lstStyle>
            <a:lvl1pPr>
              <a:defRPr sz="2400"/>
            </a:lvl1pPr>
          </a:lstStyle>
          <a:p>
            <a:r>
              <a:rPr lang="en-US" noProof="0"/>
              <a:t>Click to edit Master title style</a:t>
            </a:r>
            <a:endParaRPr lang="en-US" noProof="0" dirty="0"/>
          </a:p>
        </p:txBody>
      </p:sp>
      <p:sp>
        <p:nvSpPr>
          <p:cNvPr id="3" name="Content Placeholder 2"/>
          <p:cNvSpPr>
            <a:spLocks noGrp="1"/>
          </p:cNvSpPr>
          <p:nvPr>
            <p:ph idx="1"/>
          </p:nvPr>
        </p:nvSpPr>
        <p:spPr>
          <a:xfrm>
            <a:off x="550333" y="1152526"/>
            <a:ext cx="11178000" cy="4906788"/>
          </a:xfrm>
        </p:spPr>
        <p:txBody>
          <a:bodyPr/>
          <a:lstStyle>
            <a:lvl1pPr marL="228600" indent="-228600">
              <a:buFont typeface="Wingdings" panose="05000000000000000000" pitchFamily="2" charset="2"/>
              <a:buChar char="§"/>
              <a:defRPr sz="1600"/>
            </a:lvl1pPr>
            <a:lvl2pPr marL="590400" indent="-228600">
              <a:buFont typeface="Archivo" pitchFamily="2" charset="0"/>
              <a:buChar char="−"/>
              <a:defRPr sz="1400"/>
            </a:lvl2pPr>
            <a:lvl3pPr marL="928800" indent="-228600">
              <a:buFont typeface="Archivo" pitchFamily="2" charset="0"/>
              <a:buChar char="−"/>
              <a:defRPr sz="1200"/>
            </a:lvl3pPr>
            <a:lvl4pPr marL="1270800" indent="-228600">
              <a:buFont typeface="Archivo" pitchFamily="2" charset="0"/>
              <a:buChar char="−"/>
              <a:defRPr sz="1100"/>
            </a:lvl4pPr>
            <a:lvl5pPr marL="1602000" indent="-228600">
              <a:buFont typeface="Archivo" pitchFamily="2" charset="0"/>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r>
              <a:rPr lang="en-US" noProof="0"/>
              <a:t>Date</a:t>
            </a:r>
            <a:endParaRPr lang="en-US" noProof="0" dirty="0"/>
          </a:p>
        </p:txBody>
      </p:sp>
      <p:sp>
        <p:nvSpPr>
          <p:cNvPr id="5" name="Footer Placeholder 4"/>
          <p:cNvSpPr>
            <a:spLocks noGrp="1"/>
          </p:cNvSpPr>
          <p:nvPr>
            <p:ph type="ftr" sz="quarter" idx="11"/>
          </p:nvPr>
        </p:nvSpPr>
        <p:spPr/>
        <p:txBody>
          <a:bodyPr/>
          <a:lstStyle/>
          <a:p>
            <a:r>
              <a:rPr lang="en-US" noProof="0"/>
              <a:t>Presentation Name</a:t>
            </a:r>
            <a:endParaRPr lang="en-US" noProof="0" dirty="0"/>
          </a:p>
        </p:txBody>
      </p:sp>
      <p:sp>
        <p:nvSpPr>
          <p:cNvPr id="6" name="Slide Number Placeholder 5"/>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68579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Picture Placeholder 14"/>
          <p:cNvSpPr>
            <a:spLocks noGrp="1"/>
          </p:cNvSpPr>
          <p:nvPr>
            <p:ph type="pic" sz="quarter" idx="15"/>
          </p:nvPr>
        </p:nvSpPr>
        <p:spPr>
          <a:xfrm>
            <a:off x="0" y="557784"/>
            <a:ext cx="12192000" cy="4862114"/>
          </a:xfrm>
          <a:solidFill>
            <a:srgbClr val="F2F3F3"/>
          </a:solidFill>
        </p:spPr>
        <p:txBody>
          <a:bodyPr anchor="t" anchorCtr="0"/>
          <a:lstStyle>
            <a:lvl1pPr marL="0" indent="0" algn="ctr">
              <a:buNone/>
              <a:defRPr sz="1400">
                <a:noFill/>
              </a:defRPr>
            </a:lvl1pPr>
          </a:lstStyle>
          <a:p>
            <a:r>
              <a:rPr lang="en-US"/>
              <a:t>Click icon to add picture</a:t>
            </a:r>
            <a:endParaRPr lang="en-US" dirty="0"/>
          </a:p>
        </p:txBody>
      </p:sp>
      <p:sp>
        <p:nvSpPr>
          <p:cNvPr id="2" name="Title 1"/>
          <p:cNvSpPr>
            <a:spLocks noGrp="1"/>
          </p:cNvSpPr>
          <p:nvPr>
            <p:ph type="ctrTitle"/>
          </p:nvPr>
        </p:nvSpPr>
        <p:spPr>
          <a:xfrm>
            <a:off x="588818" y="2733755"/>
            <a:ext cx="11014364" cy="641045"/>
          </a:xfrm>
          <a:noFill/>
        </p:spPr>
        <p:txBody>
          <a:bodyPr lIns="146304" tIns="0" rIns="144000" bIns="0" anchor="ctr" anchorCtr="0">
            <a:normAutofit/>
          </a:bodyPr>
          <a:lstStyle>
            <a:lvl1pPr algn="ctr">
              <a:defRPr sz="3600" b="0" spc="-30" baseline="0">
                <a:solidFill>
                  <a:schemeClr val="bg1"/>
                </a:solidFill>
              </a:defRPr>
            </a:lvl1pPr>
          </a:lstStyle>
          <a:p>
            <a:r>
              <a:rPr lang="en-US" noProof="0"/>
              <a:t>Click to edit Master title style</a:t>
            </a:r>
            <a:endParaRPr lang="en-US" noProof="0" dirty="0"/>
          </a:p>
        </p:txBody>
      </p:sp>
      <p:sp>
        <p:nvSpPr>
          <p:cNvPr id="39"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40"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41" name="Footer Placeholder 4"/>
          <p:cNvSpPr>
            <a:spLocks noGrp="1"/>
          </p:cNvSpPr>
          <p:nvPr>
            <p:ph type="ftr" sz="quarter" idx="11"/>
          </p:nvPr>
        </p:nvSpPr>
        <p:spPr>
          <a:xfrm>
            <a:off x="1907465" y="6428232"/>
            <a:ext cx="3240000" cy="216000"/>
          </a:xfrm>
        </p:spPr>
        <p:txBody>
          <a:bodyPr anchor="b" anchorCtr="0"/>
          <a:lstStyle/>
          <a:p>
            <a:r>
              <a:rPr lang="en-US" noProof="0"/>
              <a:t>Presentation Name</a:t>
            </a:r>
            <a:endParaRPr lang="en-US" noProof="0" dirty="0"/>
          </a:p>
        </p:txBody>
      </p:sp>
      <p:sp>
        <p:nvSpPr>
          <p:cNvPr id="6" name="Text Placeholder 5">
            <a:extLst>
              <a:ext uri="{FF2B5EF4-FFF2-40B4-BE49-F238E27FC236}">
                <a16:creationId xmlns:a16="http://schemas.microsoft.com/office/drawing/2014/main" id="{80C92EF8-6ED6-4FF0-AC8A-52C78929113B}"/>
              </a:ext>
            </a:extLst>
          </p:cNvPr>
          <p:cNvSpPr>
            <a:spLocks noGrp="1"/>
          </p:cNvSpPr>
          <p:nvPr>
            <p:ph type="body" sz="quarter" idx="16"/>
          </p:nvPr>
        </p:nvSpPr>
        <p:spPr>
          <a:xfrm>
            <a:off x="4719828" y="3376480"/>
            <a:ext cx="2752344" cy="237744"/>
          </a:xfrm>
          <a:solidFill>
            <a:schemeClr val="bg1"/>
          </a:solid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294474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Left Picture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0" y="0"/>
            <a:ext cx="6096001" cy="1116000"/>
          </a:xfrm>
        </p:spPr>
        <p:txBody>
          <a:bodyPr lIns="91440" anchor="b" anchorCtr="0">
            <a:normAutofit/>
          </a:bodyPr>
          <a:lstStyle>
            <a:lvl1pPr>
              <a:defRPr sz="28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F87BD23-19B9-4878-8CAA-C30895073750}"/>
              </a:ext>
            </a:extLst>
          </p:cNvPr>
          <p:cNvSpPr>
            <a:spLocks noGrp="1"/>
          </p:cNvSpPr>
          <p:nvPr>
            <p:ph type="pic" sz="quarter" idx="13" hasCustomPrompt="1"/>
          </p:nvPr>
        </p:nvSpPr>
        <p:spPr>
          <a:xfrm>
            <a:off x="6096000" y="0"/>
            <a:ext cx="6096000" cy="5760720"/>
          </a:xfrm>
        </p:spPr>
        <p:txBody>
          <a:bodyPr anchor="t" anchorCtr="1"/>
          <a:lstStyle>
            <a:lvl1pPr marL="0" indent="0">
              <a:buNone/>
              <a:defRPr sz="1800"/>
            </a:lvl1pPr>
          </a:lstStyle>
          <a:p>
            <a:r>
              <a:rPr lang="en-US" dirty="0"/>
              <a:t>Click Icon to add picture</a:t>
            </a:r>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0" y="1304925"/>
            <a:ext cx="6096000"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887038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Left Tex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6096000" y="0"/>
            <a:ext cx="5572126" cy="1116000"/>
          </a:xfrm>
        </p:spPr>
        <p:txBody>
          <a:bodyPr lIns="91440" anchor="b" anchorCtr="0">
            <a:normAutofit/>
          </a:bodyPr>
          <a:lstStyle>
            <a:lvl1pPr>
              <a:defRPr sz="28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F87BD23-19B9-4878-8CAA-C30895073750}"/>
              </a:ext>
            </a:extLst>
          </p:cNvPr>
          <p:cNvSpPr>
            <a:spLocks noGrp="1"/>
          </p:cNvSpPr>
          <p:nvPr>
            <p:ph type="pic" sz="quarter" idx="13" hasCustomPrompt="1"/>
          </p:nvPr>
        </p:nvSpPr>
        <p:spPr>
          <a:xfrm>
            <a:off x="-1" y="0"/>
            <a:ext cx="6096000" cy="5760720"/>
          </a:xfrm>
        </p:spPr>
        <p:txBody>
          <a:bodyPr anchor="t" anchorCtr="1"/>
          <a:lstStyle>
            <a:lvl1pPr marL="0" indent="0">
              <a:buNone/>
              <a:defRPr sz="1800"/>
            </a:lvl1pPr>
          </a:lstStyle>
          <a:p>
            <a:r>
              <a:rPr lang="en-US" dirty="0"/>
              <a:t>Click Icon to add picture</a:t>
            </a:r>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6095999" y="1304925"/>
            <a:ext cx="5572126"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206413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Left Conten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1" y="0"/>
            <a:ext cx="6095998" cy="1116000"/>
          </a:xfrm>
        </p:spPr>
        <p:txBody>
          <a:bodyPr lIns="91440" anchor="b" anchorCtr="0">
            <a:normAutofit/>
          </a:bodyPr>
          <a:lstStyle>
            <a:lvl1pPr>
              <a:defRPr sz="28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0" y="1304925"/>
            <a:ext cx="6096000"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
        <p:nvSpPr>
          <p:cNvPr id="3" name="Content Placeholder 2">
            <a:extLst>
              <a:ext uri="{FF2B5EF4-FFF2-40B4-BE49-F238E27FC236}">
                <a16:creationId xmlns:a16="http://schemas.microsoft.com/office/drawing/2014/main" id="{3F50934E-65B7-42A9-ABCC-A31DDB41831B}"/>
              </a:ext>
            </a:extLst>
          </p:cNvPr>
          <p:cNvSpPr>
            <a:spLocks noGrp="1"/>
          </p:cNvSpPr>
          <p:nvPr>
            <p:ph sz="quarter" idx="15" hasCustomPrompt="1"/>
          </p:nvPr>
        </p:nvSpPr>
        <p:spPr>
          <a:xfrm>
            <a:off x="6095999" y="-1"/>
            <a:ext cx="6096001" cy="5761039"/>
          </a:xfrm>
        </p:spPr>
        <p:txBody>
          <a:bodyPr/>
          <a:lstStyle>
            <a:lvl1pPr marL="0" indent="0" algn="ctr">
              <a:buNone/>
              <a:defRPr sz="1400"/>
            </a:lvl1pPr>
          </a:lstStyle>
          <a:p>
            <a:pPr lvl="0"/>
            <a:r>
              <a:rPr lang="en-US" dirty="0"/>
              <a:t>Click to add content</a:t>
            </a:r>
          </a:p>
        </p:txBody>
      </p:sp>
    </p:spTree>
    <p:extLst>
      <p:ext uri="{BB962C8B-B14F-4D97-AF65-F5344CB8AC3E}">
        <p14:creationId xmlns:p14="http://schemas.microsoft.com/office/powerpoint/2010/main" val="22241094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_Prebulit">
    <p:spTree>
      <p:nvGrpSpPr>
        <p:cNvPr id="1" name=""/>
        <p:cNvGrpSpPr/>
        <p:nvPr/>
      </p:nvGrpSpPr>
      <p:grpSpPr>
        <a:xfrm>
          <a:off x="0" y="0"/>
          <a:ext cx="0" cy="0"/>
          <a:chOff x="0" y="0"/>
          <a:chExt cx="0" cy="0"/>
        </a:xfrm>
      </p:grpSpPr>
      <p:sp>
        <p:nvSpPr>
          <p:cNvPr id="12" name="Presentationstitel"/>
          <p:cNvSpPr txBox="1">
            <a:spLocks noGrp="1"/>
          </p:cNvSpPr>
          <p:nvPr>
            <p:ph type="title" hasCustomPrompt="1"/>
          </p:nvPr>
        </p:nvSpPr>
        <p:spPr>
          <a:xfrm>
            <a:off x="603248" y="4664990"/>
            <a:ext cx="10985503" cy="838469"/>
          </a:xfrm>
          <a:prstGeom prst="rect">
            <a:avLst/>
          </a:prstGeom>
        </p:spPr>
        <p:txBody>
          <a:bodyPr anchor="b">
            <a:normAutofit/>
          </a:bodyPr>
          <a:lstStyle>
            <a:lvl1pPr>
              <a:defRPr sz="3400" b="0" i="0" spc="0">
                <a:solidFill>
                  <a:srgbClr val="005496"/>
                </a:solidFill>
                <a:latin typeface="Archivo SemiBold" pitchFamily="2" charset="77"/>
                <a:cs typeface="Archivo SemiBold" pitchFamily="2" charset="77"/>
              </a:defRPr>
            </a:lvl1pPr>
          </a:lstStyle>
          <a:p>
            <a:r>
              <a:rPr dirty="0"/>
              <a:t>Presentation</a:t>
            </a:r>
            <a:r>
              <a:rPr lang="en-US" dirty="0"/>
              <a:t> Title</a:t>
            </a:r>
            <a:endParaRPr dirty="0"/>
          </a:p>
        </p:txBody>
      </p:sp>
      <p:sp>
        <p:nvSpPr>
          <p:cNvPr id="13" name="Brödtext nivå ett…"/>
          <p:cNvSpPr txBox="1">
            <a:spLocks noGrp="1"/>
          </p:cNvSpPr>
          <p:nvPr>
            <p:ph type="body" sz="quarter" idx="21" hasCustomPrompt="1"/>
          </p:nvPr>
        </p:nvSpPr>
        <p:spPr>
          <a:xfrm>
            <a:off x="603248" y="5503459"/>
            <a:ext cx="9170573" cy="373639"/>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dirty="0"/>
              <a:t>Click to add name</a:t>
            </a:r>
            <a:endParaRPr dirty="0"/>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62347" y="5803631"/>
            <a:ext cx="2241127" cy="1054089"/>
          </a:xfrm>
          <a:prstGeom prst="rect">
            <a:avLst/>
          </a:prstGeom>
        </p:spPr>
      </p:pic>
      <p:sp>
        <p:nvSpPr>
          <p:cNvPr id="7" name="Brödtext nivå ett…">
            <a:extLst>
              <a:ext uri="{FF2B5EF4-FFF2-40B4-BE49-F238E27FC236}">
                <a16:creationId xmlns:a16="http://schemas.microsoft.com/office/drawing/2014/main" id="{057770CB-DD2C-497B-B57E-F86A99075FD3}"/>
              </a:ext>
            </a:extLst>
          </p:cNvPr>
          <p:cNvSpPr txBox="1">
            <a:spLocks noGrp="1"/>
          </p:cNvSpPr>
          <p:nvPr>
            <p:ph type="body" sz="quarter" idx="22" hasCustomPrompt="1"/>
          </p:nvPr>
        </p:nvSpPr>
        <p:spPr>
          <a:xfrm>
            <a:off x="603248" y="5880471"/>
            <a:ext cx="9170573" cy="373639"/>
          </a:xfrm>
          <a:prstGeom prst="rect">
            <a:avLst/>
          </a:prstGeom>
        </p:spPr>
        <p:txBody>
          <a:bodyPr numCol="1" spcCol="38100">
            <a:normAutofit/>
          </a:bodyPr>
          <a:lstStyle>
            <a:lvl1pPr marL="0" indent="0" defTabSz="412750">
              <a:lnSpc>
                <a:spcPct val="100000"/>
              </a:lnSpc>
              <a:spcBef>
                <a:spcPts val="0"/>
              </a:spcBef>
              <a:buSzTx/>
              <a:buNone/>
              <a:defRPr sz="1400" b="0" i="0" spc="50" baseline="0">
                <a:solidFill>
                  <a:srgbClr val="005496"/>
                </a:solidFill>
                <a:latin typeface="Archivo" pitchFamily="2" charset="77"/>
                <a:cs typeface="Archivo" pitchFamily="2" charset="77"/>
              </a:defRPr>
            </a:lvl1pPr>
          </a:lstStyle>
          <a:p>
            <a:r>
              <a:rPr lang="en-US" dirty="0"/>
              <a:t>Click to add job title</a:t>
            </a:r>
            <a:endParaRPr dirty="0"/>
          </a:p>
        </p:txBody>
      </p:sp>
      <p:sp>
        <p:nvSpPr>
          <p:cNvPr id="8" name="Date Placeholder 3">
            <a:extLst>
              <a:ext uri="{FF2B5EF4-FFF2-40B4-BE49-F238E27FC236}">
                <a16:creationId xmlns:a16="http://schemas.microsoft.com/office/drawing/2014/main" id="{C86F65D0-3674-4FCA-A269-EC1969D0A560}"/>
              </a:ext>
            </a:extLst>
          </p:cNvPr>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9" name="Footer Placeholder 4">
            <a:extLst>
              <a:ext uri="{FF2B5EF4-FFF2-40B4-BE49-F238E27FC236}">
                <a16:creationId xmlns:a16="http://schemas.microsoft.com/office/drawing/2014/main" id="{EEDB4D53-ACC4-44C0-A5B8-5F411FA6BF58}"/>
              </a:ext>
            </a:extLst>
          </p:cNvPr>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Tree>
    <p:extLst>
      <p:ext uri="{BB962C8B-B14F-4D97-AF65-F5344CB8AC3E}">
        <p14:creationId xmlns:p14="http://schemas.microsoft.com/office/powerpoint/2010/main" val="174027450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Left Tex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6096001" y="0"/>
            <a:ext cx="5572124" cy="1116000"/>
          </a:xfrm>
        </p:spPr>
        <p:txBody>
          <a:bodyPr lIns="91440" anchor="b" anchorCtr="0">
            <a:normAutofit/>
          </a:bodyPr>
          <a:lstStyle>
            <a:lvl1pPr>
              <a:defRPr sz="28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6096000" y="1304925"/>
            <a:ext cx="5572125"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
        <p:nvSpPr>
          <p:cNvPr id="3" name="Content Placeholder 2">
            <a:extLst>
              <a:ext uri="{FF2B5EF4-FFF2-40B4-BE49-F238E27FC236}">
                <a16:creationId xmlns:a16="http://schemas.microsoft.com/office/drawing/2014/main" id="{3F50934E-65B7-42A9-ABCC-A31DDB41831B}"/>
              </a:ext>
            </a:extLst>
          </p:cNvPr>
          <p:cNvSpPr>
            <a:spLocks noGrp="1"/>
          </p:cNvSpPr>
          <p:nvPr>
            <p:ph sz="quarter" idx="15" hasCustomPrompt="1"/>
          </p:nvPr>
        </p:nvSpPr>
        <p:spPr>
          <a:xfrm>
            <a:off x="-1" y="0"/>
            <a:ext cx="6096001" cy="5761039"/>
          </a:xfrm>
        </p:spPr>
        <p:txBody>
          <a:bodyPr/>
          <a:lstStyle>
            <a:lvl1pPr marL="0" indent="0" algn="ctr">
              <a:buNone/>
              <a:defRPr sz="1400"/>
            </a:lvl1pPr>
          </a:lstStyle>
          <a:p>
            <a:pPr lvl="0"/>
            <a:r>
              <a:rPr lang="en-US" dirty="0"/>
              <a:t>Click to add content</a:t>
            </a:r>
          </a:p>
        </p:txBody>
      </p:sp>
    </p:spTree>
    <p:extLst>
      <p:ext uri="{BB962C8B-B14F-4D97-AF65-F5344CB8AC3E}">
        <p14:creationId xmlns:p14="http://schemas.microsoft.com/office/powerpoint/2010/main" val="7904003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50333" y="1400175"/>
            <a:ext cx="5364000" cy="4658625"/>
          </a:xfrm>
        </p:spPr>
        <p:txBody>
          <a:bodyPr lIns="91440"/>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6364333" y="1400175"/>
            <a:ext cx="5364000" cy="4658625"/>
          </a:xfrm>
        </p:spPr>
        <p:txBody>
          <a:bodyPr lIns="91440"/>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8" name="Title 1">
            <a:extLst>
              <a:ext uri="{FF2B5EF4-FFF2-40B4-BE49-F238E27FC236}">
                <a16:creationId xmlns:a16="http://schemas.microsoft.com/office/drawing/2014/main" id="{79357ED3-3F82-4FF8-9194-7C65B783BC7A}"/>
              </a:ext>
            </a:extLst>
          </p:cNvPr>
          <p:cNvSpPr>
            <a:spLocks noGrp="1"/>
          </p:cNvSpPr>
          <p:nvPr>
            <p:ph type="title"/>
          </p:nvPr>
        </p:nvSpPr>
        <p:spPr>
          <a:xfrm>
            <a:off x="550333" y="305724"/>
            <a:ext cx="11178000" cy="985925"/>
          </a:xfrm>
        </p:spPr>
        <p:txBody>
          <a:bodyPr lIns="91440" anchor="b" anchorCtr="0">
            <a:normAutofit/>
          </a:bodyPr>
          <a:lstStyle>
            <a:lvl1pPr>
              <a:defRPr sz="2400"/>
            </a:lvl1pPr>
          </a:lstStyle>
          <a:p>
            <a:r>
              <a:rPr lang="en-US" noProof="0"/>
              <a:t>Click to edit Master title style</a:t>
            </a:r>
            <a:endParaRPr lang="en-US" noProof="0" dirty="0"/>
          </a:p>
        </p:txBody>
      </p:sp>
    </p:spTree>
    <p:extLst>
      <p:ext uri="{BB962C8B-B14F-4D97-AF65-F5344CB8AC3E}">
        <p14:creationId xmlns:p14="http://schemas.microsoft.com/office/powerpoint/2010/main" val="156987742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noProof="0"/>
              <a:t>Date</a:t>
            </a:r>
            <a:endParaRPr lang="en-US" noProof="0" dirty="0"/>
          </a:p>
        </p:txBody>
      </p:sp>
      <p:sp>
        <p:nvSpPr>
          <p:cNvPr id="8" name="Footer Placeholder 7"/>
          <p:cNvSpPr>
            <a:spLocks noGrp="1"/>
          </p:cNvSpPr>
          <p:nvPr>
            <p:ph type="ftr" sz="quarter" idx="11"/>
          </p:nvPr>
        </p:nvSpPr>
        <p:spPr/>
        <p:txBody>
          <a:bodyPr/>
          <a:lstStyle/>
          <a:p>
            <a:r>
              <a:rPr lang="en-US" noProof="0"/>
              <a:t>Presentation Name</a:t>
            </a:r>
            <a:endParaRPr lang="en-US" noProof="0" dirty="0"/>
          </a:p>
        </p:txBody>
      </p:sp>
      <p:sp>
        <p:nvSpPr>
          <p:cNvPr id="9" name="Slide Number Placeholder 8"/>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12" name="Content Placeholder 2">
            <a:extLst>
              <a:ext uri="{FF2B5EF4-FFF2-40B4-BE49-F238E27FC236}">
                <a16:creationId xmlns:a16="http://schemas.microsoft.com/office/drawing/2014/main" id="{EB7C427D-4259-4F0A-9A36-2AF0E358045E}"/>
              </a:ext>
            </a:extLst>
          </p:cNvPr>
          <p:cNvSpPr>
            <a:spLocks noGrp="1"/>
          </p:cNvSpPr>
          <p:nvPr>
            <p:ph idx="1"/>
          </p:nvPr>
        </p:nvSpPr>
        <p:spPr>
          <a:xfrm>
            <a:off x="550333" y="1790700"/>
            <a:ext cx="11178000" cy="4268613"/>
          </a:xfrm>
        </p:spPr>
        <p:txBody>
          <a:bodyPr lIns="91440"/>
          <a:lstStyle>
            <a:lvl1pPr marL="228600" indent="-228600">
              <a:buFont typeface="Wingdings" panose="05000000000000000000" pitchFamily="2" charset="2"/>
              <a:buChar char="§"/>
              <a:defRPr sz="1600"/>
            </a:lvl1pPr>
            <a:lvl2pPr marL="590400" indent="-228600">
              <a:buFont typeface="Archivo" pitchFamily="2" charset="0"/>
              <a:buChar char="−"/>
              <a:defRPr sz="1400"/>
            </a:lvl2pPr>
            <a:lvl3pPr marL="928800" indent="-228600">
              <a:buFont typeface="Archivo" pitchFamily="2" charset="0"/>
              <a:buChar char="−"/>
              <a:defRPr sz="1200"/>
            </a:lvl3pPr>
            <a:lvl4pPr marL="1270800" indent="-228600">
              <a:buFont typeface="Archivo" pitchFamily="2" charset="0"/>
              <a:buChar char="−"/>
              <a:defRPr sz="1100"/>
            </a:lvl4pPr>
            <a:lvl5pPr marL="1602000" indent="-228600">
              <a:buFont typeface="Archivo" pitchFamily="2" charset="0"/>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51C70B94-BCC1-4C68-995D-300ED6A0B85A}"/>
              </a:ext>
            </a:extLst>
          </p:cNvPr>
          <p:cNvSpPr>
            <a:spLocks noGrp="1"/>
          </p:cNvSpPr>
          <p:nvPr>
            <p:ph type="title"/>
          </p:nvPr>
        </p:nvSpPr>
        <p:spPr>
          <a:xfrm>
            <a:off x="550333" y="210324"/>
            <a:ext cx="11178000" cy="813851"/>
          </a:xfrm>
        </p:spPr>
        <p:txBody>
          <a:bodyPr lIns="91440" anchor="b" anchorCtr="0">
            <a:normAutofit/>
          </a:bodyPr>
          <a:lstStyle>
            <a:lvl1pPr>
              <a:defRPr sz="2400"/>
            </a:lvl1pPr>
          </a:lstStyle>
          <a:p>
            <a:r>
              <a:rPr lang="en-US" noProof="0"/>
              <a:t>Click to edit Master title style</a:t>
            </a:r>
            <a:endParaRPr lang="en-US" noProof="0" dirty="0"/>
          </a:p>
        </p:txBody>
      </p:sp>
      <p:sp>
        <p:nvSpPr>
          <p:cNvPr id="6" name="Content Placeholder 5">
            <a:extLst>
              <a:ext uri="{FF2B5EF4-FFF2-40B4-BE49-F238E27FC236}">
                <a16:creationId xmlns:a16="http://schemas.microsoft.com/office/drawing/2014/main" id="{B2B69FD4-AB15-4233-9D39-3D26F0E567A2}"/>
              </a:ext>
            </a:extLst>
          </p:cNvPr>
          <p:cNvSpPr>
            <a:spLocks noGrp="1"/>
          </p:cNvSpPr>
          <p:nvPr>
            <p:ph sz="quarter" idx="13"/>
          </p:nvPr>
        </p:nvSpPr>
        <p:spPr>
          <a:xfrm>
            <a:off x="550333" y="1133475"/>
            <a:ext cx="11178117" cy="371475"/>
          </a:xfrm>
        </p:spPr>
        <p:txBody>
          <a:bodyPr lIns="91440" anchor="b" anchorCtr="0"/>
          <a:lstStyle>
            <a:lvl1pPr marL="0" indent="0">
              <a:buNone/>
              <a:defRPr sz="1600" b="1">
                <a:solidFill>
                  <a:srgbClr val="005496"/>
                </a:solidFill>
              </a:defRPr>
            </a:lvl1pPr>
          </a:lstStyle>
          <a:p>
            <a:pPr lvl="0"/>
            <a:r>
              <a:rPr lang="en-US"/>
              <a:t>Click to edit Master text styles</a:t>
            </a:r>
          </a:p>
        </p:txBody>
      </p:sp>
    </p:spTree>
    <p:extLst>
      <p:ext uri="{BB962C8B-B14F-4D97-AF65-F5344CB8AC3E}">
        <p14:creationId xmlns:p14="http://schemas.microsoft.com/office/powerpoint/2010/main" val="2927356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a:t>Date</a:t>
            </a:r>
            <a:endParaRPr lang="en-US" noProof="0" dirty="0"/>
          </a:p>
        </p:txBody>
      </p:sp>
      <p:sp>
        <p:nvSpPr>
          <p:cNvPr id="4" name="Footer Placeholder 3"/>
          <p:cNvSpPr>
            <a:spLocks noGrp="1"/>
          </p:cNvSpPr>
          <p:nvPr>
            <p:ph type="ftr" sz="quarter" idx="11"/>
          </p:nvPr>
        </p:nvSpPr>
        <p:spPr/>
        <p:txBody>
          <a:bodyPr/>
          <a:lstStyle/>
          <a:p>
            <a:r>
              <a:rPr lang="en-US" noProof="0"/>
              <a:t>Presentation Name</a:t>
            </a:r>
            <a:endParaRPr lang="en-US" noProof="0" dirty="0"/>
          </a:p>
        </p:txBody>
      </p:sp>
      <p:sp>
        <p:nvSpPr>
          <p:cNvPr id="5" name="Slide Number Placeholder 4"/>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7" name="Title 1">
            <a:extLst>
              <a:ext uri="{FF2B5EF4-FFF2-40B4-BE49-F238E27FC236}">
                <a16:creationId xmlns:a16="http://schemas.microsoft.com/office/drawing/2014/main" id="{0B810A46-D8DA-4D87-9337-8FA446965F42}"/>
              </a:ext>
            </a:extLst>
          </p:cNvPr>
          <p:cNvSpPr>
            <a:spLocks noGrp="1"/>
          </p:cNvSpPr>
          <p:nvPr>
            <p:ph type="title"/>
          </p:nvPr>
        </p:nvSpPr>
        <p:spPr>
          <a:xfrm>
            <a:off x="550333" y="305724"/>
            <a:ext cx="11178000" cy="985925"/>
          </a:xfrm>
        </p:spPr>
        <p:txBody>
          <a:bodyPr lIns="91440" anchor="b" anchorCtr="0">
            <a:normAutofit/>
          </a:bodyPr>
          <a:lstStyle>
            <a:lvl1pPr>
              <a:defRPr sz="2400"/>
            </a:lvl1pPr>
          </a:lstStyle>
          <a:p>
            <a:r>
              <a:rPr lang="en-US" noProof="0"/>
              <a:t>Click to edit Master title style</a:t>
            </a:r>
            <a:endParaRPr lang="en-US" noProof="0" dirty="0"/>
          </a:p>
        </p:txBody>
      </p:sp>
    </p:spTree>
    <p:extLst>
      <p:ext uri="{BB962C8B-B14F-4D97-AF65-F5344CB8AC3E}">
        <p14:creationId xmlns:p14="http://schemas.microsoft.com/office/powerpoint/2010/main" val="3796913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Date</a:t>
            </a:r>
            <a:endParaRPr lang="en-US" noProof="0" dirty="0"/>
          </a:p>
        </p:txBody>
      </p:sp>
      <p:sp>
        <p:nvSpPr>
          <p:cNvPr id="3" name="Footer Placeholder 2"/>
          <p:cNvSpPr>
            <a:spLocks noGrp="1"/>
          </p:cNvSpPr>
          <p:nvPr>
            <p:ph type="ftr" sz="quarter" idx="11"/>
          </p:nvPr>
        </p:nvSpPr>
        <p:spPr/>
        <p:txBody>
          <a:bodyPr/>
          <a:lstStyle/>
          <a:p>
            <a:r>
              <a:rPr lang="en-US" noProof="0"/>
              <a:t>Presentation Name</a:t>
            </a:r>
            <a:endParaRPr lang="en-US" noProof="0" dirty="0"/>
          </a:p>
        </p:txBody>
      </p:sp>
      <p:sp>
        <p:nvSpPr>
          <p:cNvPr id="4" name="Slide Number Placeholder 3"/>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2236426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End">
    <p:bg>
      <p:bgRef idx="1001">
        <a:schemeClr val="bg1"/>
      </p:bgRef>
    </p:bg>
    <p:spTree>
      <p:nvGrpSpPr>
        <p:cNvPr id="1" name=""/>
        <p:cNvGrpSpPr/>
        <p:nvPr/>
      </p:nvGrpSpPr>
      <p:grpSpPr>
        <a:xfrm>
          <a:off x="0" y="0"/>
          <a:ext cx="0" cy="0"/>
          <a:chOff x="0" y="0"/>
          <a:chExt cx="0" cy="0"/>
        </a:xfrm>
      </p:grpSpPr>
      <p:sp>
        <p:nvSpPr>
          <p:cNvPr id="9" name="Date Placeholder 1">
            <a:extLst>
              <a:ext uri="{FF2B5EF4-FFF2-40B4-BE49-F238E27FC236}">
                <a16:creationId xmlns:a16="http://schemas.microsoft.com/office/drawing/2014/main" id="{7295A21F-A81C-4E27-A471-4804B022F9BF}"/>
              </a:ext>
            </a:extLst>
          </p:cNvPr>
          <p:cNvSpPr>
            <a:spLocks noGrp="1"/>
          </p:cNvSpPr>
          <p:nvPr>
            <p:ph type="dt" sz="half" idx="10"/>
          </p:nvPr>
        </p:nvSpPr>
        <p:spPr>
          <a:xfrm>
            <a:off x="591793" y="6431676"/>
            <a:ext cx="1224000" cy="216000"/>
          </a:xfrm>
        </p:spPr>
        <p:txBody>
          <a:bodyPr/>
          <a:lstStyle/>
          <a:p>
            <a:r>
              <a:rPr lang="en-US" noProof="0"/>
              <a:t>Date</a:t>
            </a:r>
            <a:endParaRPr lang="en-US" noProof="0" dirty="0"/>
          </a:p>
        </p:txBody>
      </p:sp>
      <p:sp>
        <p:nvSpPr>
          <p:cNvPr id="10" name="Footer Placeholder 2">
            <a:extLst>
              <a:ext uri="{FF2B5EF4-FFF2-40B4-BE49-F238E27FC236}">
                <a16:creationId xmlns:a16="http://schemas.microsoft.com/office/drawing/2014/main" id="{194151EB-7B08-49B3-870E-CC1ED69C4ACE}"/>
              </a:ext>
            </a:extLst>
          </p:cNvPr>
          <p:cNvSpPr>
            <a:spLocks noGrp="1"/>
          </p:cNvSpPr>
          <p:nvPr>
            <p:ph type="ftr" sz="quarter" idx="11"/>
          </p:nvPr>
        </p:nvSpPr>
        <p:spPr>
          <a:xfrm>
            <a:off x="1907465" y="6431676"/>
            <a:ext cx="3240000" cy="216000"/>
          </a:xfrm>
        </p:spPr>
        <p:txBody>
          <a:bodyPr/>
          <a:lstStyle/>
          <a:p>
            <a:r>
              <a:rPr lang="en-US" noProof="0"/>
              <a:t>Presentation Name</a:t>
            </a:r>
            <a:endParaRPr lang="en-US" noProof="0" dirty="0"/>
          </a:p>
        </p:txBody>
      </p:sp>
      <p:sp>
        <p:nvSpPr>
          <p:cNvPr id="11" name="Slide Number Placeholder 3">
            <a:extLst>
              <a:ext uri="{FF2B5EF4-FFF2-40B4-BE49-F238E27FC236}">
                <a16:creationId xmlns:a16="http://schemas.microsoft.com/office/drawing/2014/main" id="{FD4ADB87-2A69-456E-8F1F-FAABFBF5DEB5}"/>
              </a:ext>
            </a:extLst>
          </p:cNvPr>
          <p:cNvSpPr>
            <a:spLocks noGrp="1"/>
          </p:cNvSpPr>
          <p:nvPr>
            <p:ph type="sldNum" sz="quarter" idx="12"/>
          </p:nvPr>
        </p:nvSpPr>
        <p:spPr>
          <a:xfrm>
            <a:off x="116733" y="6431676"/>
            <a:ext cx="396000" cy="216000"/>
          </a:xfrm>
        </p:spPr>
        <p:txBody>
          <a:bodyPr/>
          <a:lstStyle/>
          <a:p>
            <a:fld id="{7E74F4B1-9ADB-4B50-83D6-797B7B30BEA4}" type="slidenum">
              <a:rPr lang="en-US" noProof="0" smtClean="0"/>
              <a:t>‹#›</a:t>
            </a:fld>
            <a:endParaRPr lang="en-US" noProof="0" dirty="0"/>
          </a:p>
        </p:txBody>
      </p:sp>
      <p:sp>
        <p:nvSpPr>
          <p:cNvPr id="12" name="Text Box 11">
            <a:extLst>
              <a:ext uri="{FF2B5EF4-FFF2-40B4-BE49-F238E27FC236}">
                <a16:creationId xmlns:a16="http://schemas.microsoft.com/office/drawing/2014/main" id="{5002A6AF-8FEE-4D76-A0DE-9FD3CEC6566F}"/>
              </a:ext>
            </a:extLst>
          </p:cNvPr>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
        <p:nvSpPr>
          <p:cNvPr id="13" name="Classification">
            <a:extLst>
              <a:ext uri="{FF2B5EF4-FFF2-40B4-BE49-F238E27FC236}">
                <a16:creationId xmlns:a16="http://schemas.microsoft.com/office/drawing/2014/main" id="{C22485DD-7FC0-4E8E-A552-D81F2ECBFD2D}"/>
              </a:ext>
            </a:extLst>
          </p:cNvPr>
          <p:cNvSpPr txBox="1">
            <a:spLocks/>
          </p:cNvSpPr>
          <p:nvPr userDrawn="1"/>
        </p:nvSpPr>
        <p:spPr>
          <a:xfrm>
            <a:off x="8145849" y="6431676"/>
            <a:ext cx="876794" cy="216000"/>
          </a:xfrm>
          <a:prstGeom prst="rect">
            <a:avLst/>
          </a:prstGeom>
          <a:solidFill>
            <a:srgbClr val="FFFFFF">
              <a:alpha val="50196"/>
            </a:srgbClr>
          </a:solidFill>
        </p:spPr>
        <p:txBody>
          <a:bodyPr vert="horz" lIns="0" tIns="0" rIns="0" bIns="0" rtlCol="0" anchor="b" anchorCtr="0"/>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pic>
        <p:nvPicPr>
          <p:cNvPr id="14" name="Bildobjekt 8">
            <a:extLst>
              <a:ext uri="{FF2B5EF4-FFF2-40B4-BE49-F238E27FC236}">
                <a16:creationId xmlns:a16="http://schemas.microsoft.com/office/drawing/2014/main" id="{A5BB8F02-C258-427B-B7F8-364F4787A534}"/>
              </a:ext>
            </a:extLst>
          </p:cNvPr>
          <p:cNvPicPr preferRelativeResize="0">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43344" y="6199632"/>
            <a:ext cx="936000" cy="316564"/>
          </a:xfrm>
          <a:prstGeom prst="rect">
            <a:avLst/>
          </a:prstGeom>
        </p:spPr>
      </p:pic>
    </p:spTree>
    <p:extLst>
      <p:ext uri="{BB962C8B-B14F-4D97-AF65-F5344CB8AC3E}">
        <p14:creationId xmlns:p14="http://schemas.microsoft.com/office/powerpoint/2010/main" val="3180581395"/>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0"/>
            <a:ext cx="12192000" cy="5490000"/>
          </a:xfrm>
        </p:spPr>
        <p:txBody>
          <a:bodyPr anchor="ctr"/>
          <a:lstStyle>
            <a:lvl1pPr marL="0" indent="0" algn="ctr">
              <a:buNone/>
              <a:defRPr sz="1400" baseline="0"/>
            </a:lvl1pPr>
          </a:lstStyle>
          <a:p>
            <a:r>
              <a:rPr lang="en-US" dirty="0"/>
              <a:t>Click to add picture</a:t>
            </a:r>
          </a:p>
        </p:txBody>
      </p:sp>
      <p:sp>
        <p:nvSpPr>
          <p:cNvPr id="15" name="Text Placeholder 9"/>
          <p:cNvSpPr>
            <a:spLocks noGrp="1"/>
          </p:cNvSpPr>
          <p:nvPr>
            <p:ph type="body" sz="quarter" idx="14"/>
          </p:nvPr>
        </p:nvSpPr>
        <p:spPr>
          <a:xfrm>
            <a:off x="0" y="2206800"/>
            <a:ext cx="5544000" cy="2685600"/>
          </a:xfrm>
          <a:solidFill>
            <a:srgbClr val="000000">
              <a:alpha val="23000"/>
            </a:srgbClr>
          </a:solidFill>
        </p:spPr>
        <p:txBody>
          <a:bodyPr/>
          <a:lstStyle>
            <a:lvl1pPr marL="0" indent="0">
              <a:buNone/>
              <a:defRPr sz="100">
                <a:solidFill>
                  <a:schemeClr val="accent1"/>
                </a:solidFill>
              </a:defRPr>
            </a:lvl1pPr>
          </a:lstStyle>
          <a:p>
            <a:pPr lvl="0"/>
            <a:r>
              <a:rPr lang="en-US"/>
              <a:t>Edit Master text styles</a:t>
            </a:r>
          </a:p>
        </p:txBody>
      </p:sp>
      <p:sp>
        <p:nvSpPr>
          <p:cNvPr id="16" name="Subtitle 2"/>
          <p:cNvSpPr>
            <a:spLocks noGrp="1"/>
          </p:cNvSpPr>
          <p:nvPr>
            <p:ph type="subTitle" idx="1" hasCustomPrompt="1"/>
          </p:nvPr>
        </p:nvSpPr>
        <p:spPr>
          <a:xfrm>
            <a:off x="554707" y="3880290"/>
            <a:ext cx="4878504" cy="324000"/>
          </a:xfrm>
        </p:spPr>
        <p:txBody>
          <a:bodyPr/>
          <a:lstStyle>
            <a:lvl1pPr marL="0" indent="0" algn="l">
              <a:spcBef>
                <a:spcPts val="0"/>
              </a:spcBef>
              <a:spcAft>
                <a:spcPts val="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54707" y="2671697"/>
            <a:ext cx="4878504" cy="1152000"/>
          </a:xfrm>
        </p:spPr>
        <p:txBody>
          <a:bodyPr anchor="t">
            <a:normAutofit/>
          </a:bodyPr>
          <a:lstStyle>
            <a:lvl1pPr algn="l">
              <a:defRPr sz="3400" spc="-30" baseline="0">
                <a:solidFill>
                  <a:schemeClr val="bg1"/>
                </a:solidFill>
              </a:defRPr>
            </a:lvl1pPr>
          </a:lstStyle>
          <a:p>
            <a:r>
              <a:rPr lang="en-US" noProof="0"/>
              <a:t>Click to edit Master title style</a:t>
            </a:r>
            <a:endParaRPr lang="en-US" noProof="0" dirty="0"/>
          </a:p>
        </p:txBody>
      </p:sp>
      <p:sp>
        <p:nvSpPr>
          <p:cNvPr id="18" name="Text Placeholder 10"/>
          <p:cNvSpPr>
            <a:spLocks noGrp="1"/>
          </p:cNvSpPr>
          <p:nvPr>
            <p:ph type="body" sz="quarter" idx="13" hasCustomPrompt="1"/>
          </p:nvPr>
        </p:nvSpPr>
        <p:spPr>
          <a:xfrm>
            <a:off x="554621" y="4270375"/>
            <a:ext cx="4877804" cy="233363"/>
          </a:xfrm>
        </p:spPr>
        <p:txBody>
          <a:bodyPr/>
          <a:lstStyle>
            <a:lvl1pPr marL="0" indent="0">
              <a:spcBef>
                <a:spcPts val="0"/>
              </a:spcBef>
              <a:spcAft>
                <a:spcPts val="0"/>
              </a:spcAft>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job title</a:t>
            </a:r>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Name of presentation</a:t>
            </a:r>
            <a:endParaRPr lang="en-US" dirty="0"/>
          </a:p>
        </p:txBody>
      </p:sp>
      <p:sp>
        <p:nvSpPr>
          <p:cNvPr id="11" name="Classification">
            <a:extLst>
              <a:ext uri="{FF2B5EF4-FFF2-40B4-BE49-F238E27FC236}">
                <a16:creationId xmlns:a16="http://schemas.microsoft.com/office/drawing/2014/main" id="{7DFB882F-BA99-4CD1-8A71-4744FB6E4B70}"/>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2122826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el">
    <p:spTree>
      <p:nvGrpSpPr>
        <p:cNvPr id="1" name=""/>
        <p:cNvGrpSpPr/>
        <p:nvPr/>
      </p:nvGrpSpPr>
      <p:grpSpPr>
        <a:xfrm>
          <a:off x="0" y="0"/>
          <a:ext cx="0" cy="0"/>
          <a:chOff x="0" y="0"/>
          <a:chExt cx="0" cy="0"/>
        </a:xfrm>
      </p:grpSpPr>
      <p:sp>
        <p:nvSpPr>
          <p:cNvPr id="12" name="Presentationstitel"/>
          <p:cNvSpPr txBox="1">
            <a:spLocks noGrp="1"/>
          </p:cNvSpPr>
          <p:nvPr>
            <p:ph type="title"/>
          </p:nvPr>
        </p:nvSpPr>
        <p:spPr>
          <a:xfrm>
            <a:off x="603248" y="4664990"/>
            <a:ext cx="10985503" cy="838469"/>
          </a:xfrm>
          <a:prstGeom prst="rect">
            <a:avLst/>
          </a:prstGeom>
        </p:spPr>
        <p:txBody>
          <a:bodyPr anchor="b">
            <a:normAutofit/>
          </a:bodyPr>
          <a:lstStyle>
            <a:lvl1pPr>
              <a:defRPr sz="4000" b="0" i="0" spc="0">
                <a:solidFill>
                  <a:srgbClr val="005496"/>
                </a:solidFill>
                <a:latin typeface="Archivo SemiBold" pitchFamily="2" charset="77"/>
                <a:cs typeface="Archivo SemiBold" pitchFamily="2" charset="77"/>
              </a:defRPr>
            </a:lvl1pPr>
          </a:lstStyle>
          <a:p>
            <a:r>
              <a:rPr lang="en-US" noProof="0" dirty="0"/>
              <a:t>Click to edit Master title style</a:t>
            </a:r>
            <a:endParaRPr dirty="0"/>
          </a:p>
        </p:txBody>
      </p:sp>
      <p:sp>
        <p:nvSpPr>
          <p:cNvPr id="13" name="Brödtext nivå ett…"/>
          <p:cNvSpPr txBox="1">
            <a:spLocks noGrp="1"/>
          </p:cNvSpPr>
          <p:nvPr>
            <p:ph type="body" sz="quarter" idx="21" hasCustomPrompt="1"/>
          </p:nvPr>
        </p:nvSpPr>
        <p:spPr>
          <a:xfrm>
            <a:off x="600671" y="5503458"/>
            <a:ext cx="10985501" cy="503205"/>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noProof="0" dirty="0"/>
              <a:t>Click to add Date</a:t>
            </a:r>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62347" y="5803352"/>
            <a:ext cx="2241127" cy="1054648"/>
          </a:xfrm>
          <a:prstGeom prst="rect">
            <a:avLst/>
          </a:prstGeom>
        </p:spPr>
      </p:pic>
      <p:sp>
        <p:nvSpPr>
          <p:cNvPr id="7" name="Classification">
            <a:extLst>
              <a:ext uri="{FF2B5EF4-FFF2-40B4-BE49-F238E27FC236}">
                <a16:creationId xmlns:a16="http://schemas.microsoft.com/office/drawing/2014/main" id="{DCC0A8B8-FA73-4646-8703-E37E5F7B346F}"/>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83807656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333" y="210324"/>
            <a:ext cx="11178000" cy="813851"/>
          </a:xfrm>
        </p:spPr>
        <p:txBody>
          <a:bodyPr anchor="b" anchorCtr="0">
            <a:normAutofit/>
          </a:bodyPr>
          <a:lstStyle>
            <a:lvl1pPr>
              <a:defRPr sz="2400"/>
            </a:lvl1pPr>
          </a:lstStyle>
          <a:p>
            <a:r>
              <a:rPr lang="en-US" noProof="0"/>
              <a:t>Click to edit Master title style</a:t>
            </a:r>
            <a:endParaRPr lang="en-US" noProof="0" dirty="0"/>
          </a:p>
        </p:txBody>
      </p:sp>
      <p:sp>
        <p:nvSpPr>
          <p:cNvPr id="3" name="Content Placeholder 2"/>
          <p:cNvSpPr>
            <a:spLocks noGrp="1"/>
          </p:cNvSpPr>
          <p:nvPr>
            <p:ph idx="1"/>
          </p:nvPr>
        </p:nvSpPr>
        <p:spPr>
          <a:xfrm>
            <a:off x="550333" y="1152526"/>
            <a:ext cx="11178000" cy="4906788"/>
          </a:xfrm>
        </p:spPr>
        <p:txBody>
          <a:bodyPr/>
          <a:lstStyle>
            <a:lvl1pPr marL="228600" indent="-228600">
              <a:buFont typeface="Wingdings" panose="05000000000000000000" pitchFamily="2" charset="2"/>
              <a:buChar char="§"/>
              <a:defRPr sz="1600"/>
            </a:lvl1pPr>
            <a:lvl2pPr marL="590400" indent="-228600">
              <a:buFont typeface="Archivo" pitchFamily="2" charset="0"/>
              <a:buChar char="−"/>
              <a:defRPr sz="1400"/>
            </a:lvl2pPr>
            <a:lvl3pPr marL="928800" indent="-228600">
              <a:buFont typeface="Archivo" pitchFamily="2" charset="0"/>
              <a:buChar char="−"/>
              <a:defRPr sz="1200"/>
            </a:lvl3pPr>
            <a:lvl4pPr marL="1270800" indent="-228600">
              <a:buFont typeface="Archivo" pitchFamily="2" charset="0"/>
              <a:buChar char="−"/>
              <a:defRPr sz="1100"/>
            </a:lvl4pPr>
            <a:lvl5pPr marL="1602000" indent="-228600">
              <a:buFont typeface="Archivo" pitchFamily="2" charset="0"/>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r>
              <a:rPr lang="en-US" noProof="0"/>
              <a:t>Date</a:t>
            </a:r>
            <a:endParaRPr lang="en-US" noProof="0" dirty="0"/>
          </a:p>
        </p:txBody>
      </p:sp>
      <p:sp>
        <p:nvSpPr>
          <p:cNvPr id="5" name="Footer Placeholder 4"/>
          <p:cNvSpPr>
            <a:spLocks noGrp="1"/>
          </p:cNvSpPr>
          <p:nvPr>
            <p:ph type="ftr" sz="quarter" idx="11"/>
          </p:nvPr>
        </p:nvSpPr>
        <p:spPr/>
        <p:txBody>
          <a:bodyPr/>
          <a:lstStyle/>
          <a:p>
            <a:r>
              <a:rPr lang="en-US" noProof="0"/>
              <a:t>Presentation Name</a:t>
            </a:r>
            <a:endParaRPr lang="en-US" noProof="0" dirty="0"/>
          </a:p>
        </p:txBody>
      </p:sp>
      <p:sp>
        <p:nvSpPr>
          <p:cNvPr id="6" name="Slide Number Placeholder 5"/>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185390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Picture Placeholder 14"/>
          <p:cNvSpPr>
            <a:spLocks noGrp="1"/>
          </p:cNvSpPr>
          <p:nvPr>
            <p:ph type="pic" sz="quarter" idx="15"/>
          </p:nvPr>
        </p:nvSpPr>
        <p:spPr>
          <a:xfrm>
            <a:off x="0" y="557784"/>
            <a:ext cx="12192000" cy="4862114"/>
          </a:xfrm>
          <a:solidFill>
            <a:srgbClr val="F2F3F3"/>
          </a:solidFill>
        </p:spPr>
        <p:txBody>
          <a:bodyPr anchor="t" anchorCtr="0"/>
          <a:lstStyle>
            <a:lvl1pPr marL="0" indent="0" algn="ctr">
              <a:buNone/>
              <a:defRPr sz="1400">
                <a:noFill/>
              </a:defRPr>
            </a:lvl1pPr>
          </a:lstStyle>
          <a:p>
            <a:r>
              <a:rPr lang="en-US"/>
              <a:t>Click icon to add picture</a:t>
            </a:r>
            <a:endParaRPr lang="en-US" dirty="0"/>
          </a:p>
        </p:txBody>
      </p:sp>
      <p:sp>
        <p:nvSpPr>
          <p:cNvPr id="2" name="Title 1"/>
          <p:cNvSpPr>
            <a:spLocks noGrp="1"/>
          </p:cNvSpPr>
          <p:nvPr>
            <p:ph type="ctrTitle"/>
          </p:nvPr>
        </p:nvSpPr>
        <p:spPr>
          <a:xfrm>
            <a:off x="588818" y="2733755"/>
            <a:ext cx="11014364" cy="641045"/>
          </a:xfrm>
          <a:noFill/>
        </p:spPr>
        <p:txBody>
          <a:bodyPr lIns="146304" tIns="0" rIns="144000" bIns="0" anchor="ctr" anchorCtr="0">
            <a:normAutofit/>
          </a:bodyPr>
          <a:lstStyle>
            <a:lvl1pPr algn="ctr">
              <a:defRPr sz="3600" b="0" spc="-30" baseline="0">
                <a:solidFill>
                  <a:schemeClr val="bg1"/>
                </a:solidFill>
              </a:defRPr>
            </a:lvl1pPr>
          </a:lstStyle>
          <a:p>
            <a:r>
              <a:rPr lang="en-US" noProof="0"/>
              <a:t>Click to edit Master title style</a:t>
            </a:r>
            <a:endParaRPr lang="en-US" noProof="0" dirty="0"/>
          </a:p>
        </p:txBody>
      </p:sp>
      <p:sp>
        <p:nvSpPr>
          <p:cNvPr id="39"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40"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41" name="Footer Placeholder 4"/>
          <p:cNvSpPr>
            <a:spLocks noGrp="1"/>
          </p:cNvSpPr>
          <p:nvPr>
            <p:ph type="ftr" sz="quarter" idx="11"/>
          </p:nvPr>
        </p:nvSpPr>
        <p:spPr>
          <a:xfrm>
            <a:off x="1907465" y="6428232"/>
            <a:ext cx="3240000" cy="216000"/>
          </a:xfrm>
        </p:spPr>
        <p:txBody>
          <a:bodyPr anchor="b" anchorCtr="0"/>
          <a:lstStyle/>
          <a:p>
            <a:r>
              <a:rPr lang="en-US" noProof="0"/>
              <a:t>Presentation Name</a:t>
            </a:r>
            <a:endParaRPr lang="en-US" noProof="0" dirty="0"/>
          </a:p>
        </p:txBody>
      </p:sp>
      <p:sp>
        <p:nvSpPr>
          <p:cNvPr id="6" name="Text Placeholder 5">
            <a:extLst>
              <a:ext uri="{FF2B5EF4-FFF2-40B4-BE49-F238E27FC236}">
                <a16:creationId xmlns:a16="http://schemas.microsoft.com/office/drawing/2014/main" id="{80C92EF8-6ED6-4FF0-AC8A-52C78929113B}"/>
              </a:ext>
            </a:extLst>
          </p:cNvPr>
          <p:cNvSpPr>
            <a:spLocks noGrp="1"/>
          </p:cNvSpPr>
          <p:nvPr>
            <p:ph type="body" sz="quarter" idx="16"/>
          </p:nvPr>
        </p:nvSpPr>
        <p:spPr>
          <a:xfrm>
            <a:off x="4719828" y="3376480"/>
            <a:ext cx="2752344" cy="237744"/>
          </a:xfrm>
          <a:solidFill>
            <a:schemeClr val="bg1"/>
          </a:solid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186827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eft Picture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0" y="0"/>
            <a:ext cx="6096001" cy="1116000"/>
          </a:xfrm>
        </p:spPr>
        <p:txBody>
          <a:bodyPr lIns="91440" anchor="b" anchorCtr="0">
            <a:normAutofit/>
          </a:bodyPr>
          <a:lstStyle>
            <a:lvl1pPr>
              <a:defRPr sz="28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F87BD23-19B9-4878-8CAA-C30895073750}"/>
              </a:ext>
            </a:extLst>
          </p:cNvPr>
          <p:cNvSpPr>
            <a:spLocks noGrp="1"/>
          </p:cNvSpPr>
          <p:nvPr>
            <p:ph type="pic" sz="quarter" idx="13" hasCustomPrompt="1"/>
          </p:nvPr>
        </p:nvSpPr>
        <p:spPr>
          <a:xfrm>
            <a:off x="6096000" y="0"/>
            <a:ext cx="6096000" cy="5760720"/>
          </a:xfrm>
        </p:spPr>
        <p:txBody>
          <a:bodyPr anchor="t" anchorCtr="1"/>
          <a:lstStyle>
            <a:lvl1pPr marL="0" indent="0">
              <a:buNone/>
              <a:defRPr sz="1800"/>
            </a:lvl1pPr>
          </a:lstStyle>
          <a:p>
            <a:r>
              <a:rPr lang="en-US" dirty="0"/>
              <a:t>Click Icon to add picture</a:t>
            </a:r>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0" y="1304925"/>
            <a:ext cx="6096000"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649474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Left Tex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6096000" y="0"/>
            <a:ext cx="5572126" cy="1116000"/>
          </a:xfrm>
        </p:spPr>
        <p:txBody>
          <a:bodyPr lIns="91440" anchor="b" anchorCtr="0">
            <a:normAutofit/>
          </a:bodyPr>
          <a:lstStyle>
            <a:lvl1pPr>
              <a:defRPr sz="28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F87BD23-19B9-4878-8CAA-C30895073750}"/>
              </a:ext>
            </a:extLst>
          </p:cNvPr>
          <p:cNvSpPr>
            <a:spLocks noGrp="1"/>
          </p:cNvSpPr>
          <p:nvPr>
            <p:ph type="pic" sz="quarter" idx="13" hasCustomPrompt="1"/>
          </p:nvPr>
        </p:nvSpPr>
        <p:spPr>
          <a:xfrm>
            <a:off x="-1" y="0"/>
            <a:ext cx="6096000" cy="5760720"/>
          </a:xfrm>
        </p:spPr>
        <p:txBody>
          <a:bodyPr anchor="t" anchorCtr="1"/>
          <a:lstStyle>
            <a:lvl1pPr marL="0" indent="0">
              <a:buNone/>
              <a:defRPr sz="1800"/>
            </a:lvl1pPr>
          </a:lstStyle>
          <a:p>
            <a:r>
              <a:rPr lang="en-US" dirty="0"/>
              <a:t>Click Icon to add picture</a:t>
            </a:r>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6095999" y="1304925"/>
            <a:ext cx="5572126"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7830834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Left Conten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1" y="0"/>
            <a:ext cx="6095998" cy="1116000"/>
          </a:xfrm>
        </p:spPr>
        <p:txBody>
          <a:bodyPr lIns="91440" anchor="b" anchorCtr="0">
            <a:normAutofit/>
          </a:bodyPr>
          <a:lstStyle>
            <a:lvl1pPr>
              <a:defRPr sz="28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0" y="1304925"/>
            <a:ext cx="6096000"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
        <p:nvSpPr>
          <p:cNvPr id="3" name="Content Placeholder 2">
            <a:extLst>
              <a:ext uri="{FF2B5EF4-FFF2-40B4-BE49-F238E27FC236}">
                <a16:creationId xmlns:a16="http://schemas.microsoft.com/office/drawing/2014/main" id="{3F50934E-65B7-42A9-ABCC-A31DDB41831B}"/>
              </a:ext>
            </a:extLst>
          </p:cNvPr>
          <p:cNvSpPr>
            <a:spLocks noGrp="1"/>
          </p:cNvSpPr>
          <p:nvPr>
            <p:ph sz="quarter" idx="15" hasCustomPrompt="1"/>
          </p:nvPr>
        </p:nvSpPr>
        <p:spPr>
          <a:xfrm>
            <a:off x="6095999" y="-1"/>
            <a:ext cx="6096001" cy="5761039"/>
          </a:xfrm>
        </p:spPr>
        <p:txBody>
          <a:bodyPr/>
          <a:lstStyle>
            <a:lvl1pPr marL="0" indent="0" algn="ctr">
              <a:buNone/>
              <a:defRPr sz="1400"/>
            </a:lvl1pPr>
          </a:lstStyle>
          <a:p>
            <a:pPr lvl="0"/>
            <a:r>
              <a:rPr lang="en-US" dirty="0"/>
              <a:t>Click to add content</a:t>
            </a:r>
          </a:p>
        </p:txBody>
      </p:sp>
    </p:spTree>
    <p:extLst>
      <p:ext uri="{BB962C8B-B14F-4D97-AF65-F5344CB8AC3E}">
        <p14:creationId xmlns:p14="http://schemas.microsoft.com/office/powerpoint/2010/main" val="28090761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Left Tex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6096001" y="0"/>
            <a:ext cx="5572124" cy="1116000"/>
          </a:xfrm>
        </p:spPr>
        <p:txBody>
          <a:bodyPr lIns="91440" anchor="b" anchorCtr="0">
            <a:normAutofit/>
          </a:bodyPr>
          <a:lstStyle>
            <a:lvl1pPr>
              <a:defRPr sz="28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6096000" y="1304925"/>
            <a:ext cx="5572125"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
        <p:nvSpPr>
          <p:cNvPr id="3" name="Content Placeholder 2">
            <a:extLst>
              <a:ext uri="{FF2B5EF4-FFF2-40B4-BE49-F238E27FC236}">
                <a16:creationId xmlns:a16="http://schemas.microsoft.com/office/drawing/2014/main" id="{3F50934E-65B7-42A9-ABCC-A31DDB41831B}"/>
              </a:ext>
            </a:extLst>
          </p:cNvPr>
          <p:cNvSpPr>
            <a:spLocks noGrp="1"/>
          </p:cNvSpPr>
          <p:nvPr>
            <p:ph sz="quarter" idx="15" hasCustomPrompt="1"/>
          </p:nvPr>
        </p:nvSpPr>
        <p:spPr>
          <a:xfrm>
            <a:off x="-1" y="0"/>
            <a:ext cx="6096001" cy="5761039"/>
          </a:xfrm>
        </p:spPr>
        <p:txBody>
          <a:bodyPr/>
          <a:lstStyle>
            <a:lvl1pPr marL="0" indent="0" algn="ctr">
              <a:buNone/>
              <a:defRPr sz="1400"/>
            </a:lvl1pPr>
          </a:lstStyle>
          <a:p>
            <a:pPr lvl="0"/>
            <a:r>
              <a:rPr lang="en-US" dirty="0"/>
              <a:t>Click to add content</a:t>
            </a:r>
          </a:p>
        </p:txBody>
      </p:sp>
    </p:spTree>
    <p:extLst>
      <p:ext uri="{BB962C8B-B14F-4D97-AF65-F5344CB8AC3E}">
        <p14:creationId xmlns:p14="http://schemas.microsoft.com/office/powerpoint/2010/main" val="244672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50333" y="1400175"/>
            <a:ext cx="5364000" cy="4658625"/>
          </a:xfrm>
        </p:spPr>
        <p:txBody>
          <a:bodyPr lIns="91440"/>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6364333" y="1400175"/>
            <a:ext cx="5364000" cy="4658625"/>
          </a:xfrm>
        </p:spPr>
        <p:txBody>
          <a:bodyPr lIns="91440"/>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8" name="Title 1">
            <a:extLst>
              <a:ext uri="{FF2B5EF4-FFF2-40B4-BE49-F238E27FC236}">
                <a16:creationId xmlns:a16="http://schemas.microsoft.com/office/drawing/2014/main" id="{79357ED3-3F82-4FF8-9194-7C65B783BC7A}"/>
              </a:ext>
            </a:extLst>
          </p:cNvPr>
          <p:cNvSpPr>
            <a:spLocks noGrp="1"/>
          </p:cNvSpPr>
          <p:nvPr>
            <p:ph type="title"/>
          </p:nvPr>
        </p:nvSpPr>
        <p:spPr>
          <a:xfrm>
            <a:off x="550333" y="305724"/>
            <a:ext cx="11178000" cy="985925"/>
          </a:xfrm>
        </p:spPr>
        <p:txBody>
          <a:bodyPr lIns="91440" anchor="b" anchorCtr="0">
            <a:normAutofit/>
          </a:bodyPr>
          <a:lstStyle>
            <a:lvl1pPr>
              <a:defRPr sz="2400"/>
            </a:lvl1pPr>
          </a:lstStyle>
          <a:p>
            <a:r>
              <a:rPr lang="en-US" noProof="0"/>
              <a:t>Click to edit Master title style</a:t>
            </a:r>
            <a:endParaRPr lang="en-US" noProof="0" dirty="0"/>
          </a:p>
        </p:txBody>
      </p:sp>
    </p:spTree>
    <p:extLst>
      <p:ext uri="{BB962C8B-B14F-4D97-AF65-F5344CB8AC3E}">
        <p14:creationId xmlns:p14="http://schemas.microsoft.com/office/powerpoint/2010/main" val="309065816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8"/>
          <p:cNvPicPr preferRelativeResize="0">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10743344" y="6199632"/>
            <a:ext cx="936000" cy="316564"/>
          </a:xfrm>
          <a:prstGeom prst="rect">
            <a:avLst/>
          </a:prstGeom>
        </p:spPr>
      </p:pic>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
        <p:nvSpPr>
          <p:cNvPr id="16" name="Classification">
            <a:extLst>
              <a:ext uri="{FF2B5EF4-FFF2-40B4-BE49-F238E27FC236}">
                <a16:creationId xmlns:a16="http://schemas.microsoft.com/office/drawing/2014/main" id="{026A4BA5-409B-4F2A-8530-DB412D2520C5}"/>
              </a:ext>
            </a:extLst>
          </p:cNvPr>
          <p:cNvSpPr txBox="1">
            <a:spLocks/>
          </p:cNvSpPr>
          <p:nvPr userDrawn="1"/>
        </p:nvSpPr>
        <p:spPr>
          <a:xfrm>
            <a:off x="8145849" y="6431676"/>
            <a:ext cx="876794" cy="216000"/>
          </a:xfrm>
          <a:prstGeom prst="rect">
            <a:avLst/>
          </a:prstGeom>
          <a:solidFill>
            <a:srgbClr val="FFFFFF">
              <a:alpha val="50196"/>
            </a:srgbClr>
          </a:solidFill>
        </p:spPr>
        <p:txBody>
          <a:bodyPr vert="horz" lIns="0" tIns="0" rIns="0" bIns="0" rtlCol="0" anchor="b" anchorCtr="0"/>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1984959996"/>
      </p:ext>
    </p:extLst>
  </p:cSld>
  <p:clrMap bg1="lt1" tx1="dk1" bg2="lt2" tx2="dk2" accent1="accent1" accent2="accent2" accent3="accent3" accent4="accent4" accent5="accent5" accent6="accent6" hlink="hlink" folHlink="folHlink"/>
  <p:sldLayoutIdLst>
    <p:sldLayoutId id="2147483678" r:id="rId1"/>
    <p:sldLayoutId id="2147483690" r:id="rId2"/>
    <p:sldLayoutId id="2147483679" r:id="rId3"/>
    <p:sldLayoutId id="2147483681" r:id="rId4"/>
    <p:sldLayoutId id="2147483682" r:id="rId5"/>
    <p:sldLayoutId id="2147483700" r:id="rId6"/>
    <p:sldLayoutId id="2147483701" r:id="rId7"/>
    <p:sldLayoutId id="2147483702" r:id="rId8"/>
    <p:sldLayoutId id="2147483698" r:id="rId9"/>
    <p:sldLayoutId id="2147483684" r:id="rId10"/>
    <p:sldLayoutId id="2147483685" r:id="rId11"/>
    <p:sldLayoutId id="2147483686" r:id="rId12"/>
  </p:sldLayoutIdLst>
  <p:hf sldNum="0" hdr="0"/>
  <p:txStyles>
    <p:titleStyle>
      <a:lvl1pPr algn="l" defTabSz="914400" rtl="0" eaLnBrk="1" latinLnBrk="0" hangingPunct="1">
        <a:lnSpc>
          <a:spcPct val="90000"/>
        </a:lnSpc>
        <a:spcBef>
          <a:spcPct val="0"/>
        </a:spcBef>
        <a:buNone/>
        <a:defRPr sz="3000" b="1" kern="1200">
          <a:solidFill>
            <a:schemeClr val="accent1"/>
          </a:solidFill>
          <a:latin typeface="Archivo SemiBold" pitchFamily="2" charset="0"/>
          <a:ea typeface="+mj-ea"/>
          <a:cs typeface="Archivo SemiBold" pitchFamily="2" charset="0"/>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Archivo" pitchFamily="2" charset="0"/>
          <a:ea typeface="+mn-ea"/>
          <a:cs typeface="Archivo" pitchFamily="2" charset="0"/>
        </a:defRPr>
      </a:lvl1pPr>
      <a:lvl2pPr marL="590400" indent="-228600" algn="l" defTabSz="914400" rtl="0" eaLnBrk="1" latinLnBrk="0" hangingPunct="1">
        <a:lnSpc>
          <a:spcPct val="95000"/>
        </a:lnSpc>
        <a:spcBef>
          <a:spcPts val="0"/>
        </a:spcBef>
        <a:spcAft>
          <a:spcPts val="300"/>
        </a:spcAft>
        <a:buClr>
          <a:schemeClr val="accent1"/>
        </a:buClr>
        <a:buFont typeface="Archivo" pitchFamily="2" charset="0"/>
        <a:buChar char="−"/>
        <a:defRPr sz="2000" kern="1200">
          <a:solidFill>
            <a:schemeClr val="tx1">
              <a:lumMod val="50000"/>
            </a:schemeClr>
          </a:solidFill>
          <a:latin typeface="Archivo" pitchFamily="2" charset="0"/>
          <a:ea typeface="+mn-ea"/>
          <a:cs typeface="Archivo" pitchFamily="2" charset="0"/>
        </a:defRPr>
      </a:lvl2pPr>
      <a:lvl3pPr marL="928800" indent="-228600" algn="l" defTabSz="914400" rtl="0" eaLnBrk="1" latinLnBrk="0" hangingPunct="1">
        <a:lnSpc>
          <a:spcPct val="95000"/>
        </a:lnSpc>
        <a:spcBef>
          <a:spcPts val="0"/>
        </a:spcBef>
        <a:spcAft>
          <a:spcPts val="300"/>
        </a:spcAft>
        <a:buClr>
          <a:schemeClr val="accent1"/>
        </a:buClr>
        <a:buFont typeface="Archivo" pitchFamily="2" charset="0"/>
        <a:buChar char="−"/>
        <a:defRPr sz="1800" kern="1200">
          <a:solidFill>
            <a:schemeClr val="tx1">
              <a:lumMod val="50000"/>
            </a:schemeClr>
          </a:solidFill>
          <a:latin typeface="Archivo" pitchFamily="2" charset="0"/>
          <a:ea typeface="+mn-ea"/>
          <a:cs typeface="Archivo" pitchFamily="2" charset="0"/>
        </a:defRPr>
      </a:lvl3pPr>
      <a:lvl4pPr marL="1270800" indent="-228600" algn="l" defTabSz="914400" rtl="0" eaLnBrk="1" latinLnBrk="0" hangingPunct="1">
        <a:lnSpc>
          <a:spcPct val="95000"/>
        </a:lnSpc>
        <a:spcBef>
          <a:spcPts val="0"/>
        </a:spcBef>
        <a:spcAft>
          <a:spcPts val="300"/>
        </a:spcAft>
        <a:buClr>
          <a:schemeClr val="accent1"/>
        </a:buClr>
        <a:buFont typeface="Archivo" pitchFamily="2" charset="0"/>
        <a:buChar char="−"/>
        <a:defRPr sz="1400" kern="1200">
          <a:solidFill>
            <a:schemeClr val="tx1">
              <a:lumMod val="50000"/>
            </a:schemeClr>
          </a:solidFill>
          <a:latin typeface="Archivo" pitchFamily="2" charset="0"/>
          <a:ea typeface="+mn-ea"/>
          <a:cs typeface="Archivo" pitchFamily="2" charset="0"/>
        </a:defRPr>
      </a:lvl4pPr>
      <a:lvl5pPr marL="1602000" indent="-228600" algn="l" defTabSz="914400" rtl="0" eaLnBrk="1" latinLnBrk="0" hangingPunct="1">
        <a:lnSpc>
          <a:spcPct val="95000"/>
        </a:lnSpc>
        <a:spcBef>
          <a:spcPts val="0"/>
        </a:spcBef>
        <a:spcAft>
          <a:spcPts val="300"/>
        </a:spcAft>
        <a:buClr>
          <a:schemeClr val="accent1"/>
        </a:buClr>
        <a:buFont typeface="Archivo" pitchFamily="2" charset="0"/>
        <a:buChar char="−"/>
        <a:defRPr sz="1400" kern="1200">
          <a:solidFill>
            <a:schemeClr val="tx1">
              <a:lumMod val="50000"/>
            </a:schemeClr>
          </a:solidFill>
          <a:latin typeface="Archivo" pitchFamily="2" charset="0"/>
          <a:ea typeface="+mn-ea"/>
          <a:cs typeface="Archivo"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userDrawn="1">
          <p15:clr>
            <a:srgbClr val="F26B43"/>
          </p15:clr>
        </p15:guide>
        <p15:guide id="1" pos="34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8"/>
          <p:cNvPicPr preferRelativeResize="0">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0743344" y="6199632"/>
            <a:ext cx="936000" cy="316564"/>
          </a:xfrm>
          <a:prstGeom prst="rect">
            <a:avLst/>
          </a:prstGeom>
        </p:spPr>
      </p:pic>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
        <p:nvSpPr>
          <p:cNvPr id="16" name="Classification">
            <a:extLst>
              <a:ext uri="{FF2B5EF4-FFF2-40B4-BE49-F238E27FC236}">
                <a16:creationId xmlns:a16="http://schemas.microsoft.com/office/drawing/2014/main" id="{026A4BA5-409B-4F2A-8530-DB412D2520C5}"/>
              </a:ext>
            </a:extLst>
          </p:cNvPr>
          <p:cNvSpPr txBox="1">
            <a:spLocks/>
          </p:cNvSpPr>
          <p:nvPr userDrawn="1"/>
        </p:nvSpPr>
        <p:spPr>
          <a:xfrm>
            <a:off x="8145849" y="6431676"/>
            <a:ext cx="876794" cy="216000"/>
          </a:xfrm>
          <a:prstGeom prst="rect">
            <a:avLst/>
          </a:prstGeom>
          <a:solidFill>
            <a:srgbClr val="FFFFFF">
              <a:alpha val="50196"/>
            </a:srgbClr>
          </a:solidFill>
        </p:spPr>
        <p:txBody>
          <a:bodyPr vert="horz" lIns="0" tIns="0" rIns="0" bIns="0" rtlCol="0" anchor="b" anchorCtr="0"/>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97132607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sldNum="0" hdr="0"/>
  <p:txStyles>
    <p:titleStyle>
      <a:lvl1pPr algn="l" defTabSz="914400" rtl="0" eaLnBrk="1" latinLnBrk="0" hangingPunct="1">
        <a:lnSpc>
          <a:spcPct val="90000"/>
        </a:lnSpc>
        <a:spcBef>
          <a:spcPct val="0"/>
        </a:spcBef>
        <a:buNone/>
        <a:defRPr sz="3000" b="1" kern="1200">
          <a:solidFill>
            <a:schemeClr val="accent1"/>
          </a:solidFill>
          <a:latin typeface="Archivo SemiBold" pitchFamily="2" charset="0"/>
          <a:ea typeface="+mj-ea"/>
          <a:cs typeface="Archivo SemiBold" pitchFamily="2" charset="0"/>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Archivo" pitchFamily="2" charset="0"/>
          <a:ea typeface="+mn-ea"/>
          <a:cs typeface="Archivo" pitchFamily="2" charset="0"/>
        </a:defRPr>
      </a:lvl1pPr>
      <a:lvl2pPr marL="590400" indent="-228600" algn="l" defTabSz="914400" rtl="0" eaLnBrk="1" latinLnBrk="0" hangingPunct="1">
        <a:lnSpc>
          <a:spcPct val="95000"/>
        </a:lnSpc>
        <a:spcBef>
          <a:spcPts val="0"/>
        </a:spcBef>
        <a:spcAft>
          <a:spcPts val="300"/>
        </a:spcAft>
        <a:buClr>
          <a:schemeClr val="accent1"/>
        </a:buClr>
        <a:buFont typeface="Archivo" pitchFamily="2" charset="0"/>
        <a:buChar char="−"/>
        <a:defRPr sz="2000" kern="1200">
          <a:solidFill>
            <a:schemeClr val="tx1">
              <a:lumMod val="50000"/>
            </a:schemeClr>
          </a:solidFill>
          <a:latin typeface="Archivo" pitchFamily="2" charset="0"/>
          <a:ea typeface="+mn-ea"/>
          <a:cs typeface="Archivo" pitchFamily="2" charset="0"/>
        </a:defRPr>
      </a:lvl2pPr>
      <a:lvl3pPr marL="928800" indent="-228600" algn="l" defTabSz="914400" rtl="0" eaLnBrk="1" latinLnBrk="0" hangingPunct="1">
        <a:lnSpc>
          <a:spcPct val="95000"/>
        </a:lnSpc>
        <a:spcBef>
          <a:spcPts val="0"/>
        </a:spcBef>
        <a:spcAft>
          <a:spcPts val="300"/>
        </a:spcAft>
        <a:buClr>
          <a:schemeClr val="accent1"/>
        </a:buClr>
        <a:buFont typeface="Archivo" pitchFamily="2" charset="0"/>
        <a:buChar char="−"/>
        <a:defRPr sz="1800" kern="1200">
          <a:solidFill>
            <a:schemeClr val="tx1">
              <a:lumMod val="50000"/>
            </a:schemeClr>
          </a:solidFill>
          <a:latin typeface="Archivo" pitchFamily="2" charset="0"/>
          <a:ea typeface="+mn-ea"/>
          <a:cs typeface="Archivo" pitchFamily="2" charset="0"/>
        </a:defRPr>
      </a:lvl3pPr>
      <a:lvl4pPr marL="1270800" indent="-228600" algn="l" defTabSz="914400" rtl="0" eaLnBrk="1" latinLnBrk="0" hangingPunct="1">
        <a:lnSpc>
          <a:spcPct val="95000"/>
        </a:lnSpc>
        <a:spcBef>
          <a:spcPts val="0"/>
        </a:spcBef>
        <a:spcAft>
          <a:spcPts val="300"/>
        </a:spcAft>
        <a:buClr>
          <a:schemeClr val="accent1"/>
        </a:buClr>
        <a:buFont typeface="Archivo" pitchFamily="2" charset="0"/>
        <a:buChar char="−"/>
        <a:defRPr sz="1400" kern="1200">
          <a:solidFill>
            <a:schemeClr val="tx1">
              <a:lumMod val="50000"/>
            </a:schemeClr>
          </a:solidFill>
          <a:latin typeface="Archivo" pitchFamily="2" charset="0"/>
          <a:ea typeface="+mn-ea"/>
          <a:cs typeface="Archivo" pitchFamily="2" charset="0"/>
        </a:defRPr>
      </a:lvl4pPr>
      <a:lvl5pPr marL="1602000" indent="-228600" algn="l" defTabSz="914400" rtl="0" eaLnBrk="1" latinLnBrk="0" hangingPunct="1">
        <a:lnSpc>
          <a:spcPct val="95000"/>
        </a:lnSpc>
        <a:spcBef>
          <a:spcPts val="0"/>
        </a:spcBef>
        <a:spcAft>
          <a:spcPts val="300"/>
        </a:spcAft>
        <a:buClr>
          <a:schemeClr val="accent1"/>
        </a:buClr>
        <a:buFont typeface="Archivo" pitchFamily="2" charset="0"/>
        <a:buChar char="−"/>
        <a:defRPr sz="1400" kern="1200">
          <a:solidFill>
            <a:schemeClr val="tx1">
              <a:lumMod val="50000"/>
            </a:schemeClr>
          </a:solidFill>
          <a:latin typeface="Archivo" pitchFamily="2" charset="0"/>
          <a:ea typeface="+mn-ea"/>
          <a:cs typeface="Archivo"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Name of presentation</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Tree>
    <p:extLst>
      <p:ext uri="{BB962C8B-B14F-4D97-AF65-F5344CB8AC3E}">
        <p14:creationId xmlns:p14="http://schemas.microsoft.com/office/powerpoint/2010/main" val="3074595019"/>
      </p:ext>
    </p:extLst>
  </p:cSld>
  <p:clrMap bg1="lt1" tx1="dk1" bg2="lt2" tx2="dk2" accent1="accent1" accent2="accent2" accent3="accent3" accent4="accent4" accent5="accent5" accent6="accent6" hlink="hlink" folHlink="folHlink"/>
  <p:sldLayoutIdLst>
    <p:sldLayoutId id="2147483718" r:id="rId1"/>
    <p:sldLayoutId id="2147483719" r:id="rId2"/>
  </p:sldLayoutIdLst>
  <p:hf hdr="0"/>
  <p:txStyles>
    <p:titleStyle>
      <a:lvl1pPr algn="l" defTabSz="914400" rtl="0" eaLnBrk="1" latinLnBrk="0" hangingPunct="1">
        <a:lnSpc>
          <a:spcPct val="90000"/>
        </a:lnSpc>
        <a:spcBef>
          <a:spcPct val="0"/>
        </a:spcBef>
        <a:buNone/>
        <a:defRPr sz="3000" b="1" kern="120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mn-lt"/>
          <a:ea typeface="+mn-ea"/>
          <a:cs typeface="+mn-cs"/>
        </a:defRPr>
      </a:lvl1pPr>
      <a:lvl2pPr marL="5904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2000" kern="1200">
          <a:solidFill>
            <a:schemeClr val="tx1">
              <a:lumMod val="50000"/>
            </a:schemeClr>
          </a:solidFill>
          <a:latin typeface="+mn-lt"/>
          <a:ea typeface="+mn-ea"/>
          <a:cs typeface="+mn-cs"/>
        </a:defRPr>
      </a:lvl2pPr>
      <a:lvl3pPr marL="928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800" kern="1200">
          <a:solidFill>
            <a:schemeClr val="tx1">
              <a:lumMod val="50000"/>
            </a:schemeClr>
          </a:solidFill>
          <a:latin typeface="+mn-lt"/>
          <a:ea typeface="+mn-ea"/>
          <a:cs typeface="+mn-cs"/>
        </a:defRPr>
      </a:lvl3pPr>
      <a:lvl4pPr marL="1270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4pPr>
      <a:lvl5pPr marL="16020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 13">
            <a:extLst>
              <a:ext uri="{FF2B5EF4-FFF2-40B4-BE49-F238E27FC236}">
                <a16:creationId xmlns:a16="http://schemas.microsoft.com/office/drawing/2014/main" id="{9A68A466-9289-8747-9B6B-38DDB38EB731}"/>
              </a:ext>
            </a:extLst>
          </p:cNvPr>
          <p:cNvGrpSpPr/>
          <p:nvPr/>
        </p:nvGrpSpPr>
        <p:grpSpPr>
          <a:xfrm>
            <a:off x="-10982" y="523184"/>
            <a:ext cx="12192117" cy="4057491"/>
            <a:chOff x="-21963" y="717755"/>
            <a:chExt cx="24384233" cy="8114982"/>
          </a:xfrm>
        </p:grpSpPr>
        <p:pic>
          <p:nvPicPr>
            <p:cNvPr id="27" name="Bildobjekt 26">
              <a:extLst>
                <a:ext uri="{FF2B5EF4-FFF2-40B4-BE49-F238E27FC236}">
                  <a16:creationId xmlns:a16="http://schemas.microsoft.com/office/drawing/2014/main" id="{788E433B-3220-AB4A-B3A0-56DD3D1F1314}"/>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2170155" y="717755"/>
              <a:ext cx="12192115" cy="8114982"/>
            </a:xfrm>
            <a:prstGeom prst="rect">
              <a:avLst/>
            </a:prstGeom>
          </p:spPr>
        </p:pic>
        <p:pic>
          <p:nvPicPr>
            <p:cNvPr id="13" name="Bildobjekt 12">
              <a:extLst>
                <a:ext uri="{FF2B5EF4-FFF2-40B4-BE49-F238E27FC236}">
                  <a16:creationId xmlns:a16="http://schemas.microsoft.com/office/drawing/2014/main" id="{ED8445B2-5BBE-FE4D-ADE4-9E7D0E02276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1963" y="717755"/>
              <a:ext cx="12192118" cy="8114982"/>
            </a:xfrm>
            <a:prstGeom prst="rect">
              <a:avLst/>
            </a:prstGeom>
          </p:spPr>
        </p:pic>
      </p:grpSp>
      <p:sp>
        <p:nvSpPr>
          <p:cNvPr id="221" name="More Lives Saved."/>
          <p:cNvSpPr txBox="1"/>
          <p:nvPr/>
        </p:nvSpPr>
        <p:spPr>
          <a:xfrm>
            <a:off x="238252" y="664618"/>
            <a:ext cx="1979709" cy="335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700">
                <a:solidFill>
                  <a:srgbClr val="FFFFFF"/>
                </a:solidFill>
                <a:latin typeface="Archivo SemiBold"/>
                <a:ea typeface="Archivo SemiBold"/>
                <a:cs typeface="Archivo SemiBold"/>
                <a:sym typeface="Archivo SemiBold"/>
              </a:defRPr>
            </a:lvl1pPr>
          </a:lstStyle>
          <a:p>
            <a:pPr algn="l"/>
            <a:r>
              <a:rPr sz="1850" dirty="0"/>
              <a:t>More Lives Saved</a:t>
            </a:r>
          </a:p>
        </p:txBody>
      </p:sp>
      <p:sp>
        <p:nvSpPr>
          <p:cNvPr id="222" name="More Life Lived."/>
          <p:cNvSpPr txBox="1"/>
          <p:nvPr/>
        </p:nvSpPr>
        <p:spPr>
          <a:xfrm>
            <a:off x="10251362" y="669055"/>
            <a:ext cx="1702389" cy="335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700">
                <a:solidFill>
                  <a:srgbClr val="FFFFFF"/>
                </a:solidFill>
                <a:latin typeface="Archivo SemiBold"/>
                <a:ea typeface="Archivo SemiBold"/>
                <a:cs typeface="Archivo SemiBold"/>
                <a:sym typeface="Archivo SemiBold"/>
              </a:defRPr>
            </a:lvl1pPr>
          </a:lstStyle>
          <a:p>
            <a:pPr algn="r"/>
            <a:r>
              <a:rPr sz="1850" dirty="0"/>
              <a:t>More Life Lived</a:t>
            </a:r>
          </a:p>
        </p:txBody>
      </p:sp>
      <p:sp>
        <p:nvSpPr>
          <p:cNvPr id="223" name="Rektangel"/>
          <p:cNvSpPr/>
          <p:nvPr/>
        </p:nvSpPr>
        <p:spPr>
          <a:xfrm>
            <a:off x="3975695" y="2375790"/>
            <a:ext cx="2117079" cy="304801"/>
          </a:xfrm>
          <a:prstGeom prst="rect">
            <a:avLst/>
          </a:prstGeom>
          <a:solidFill>
            <a:srgbClr val="FFFFFF"/>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b="1" dirty="0">
              <a:latin typeface="Archivo SemiBold" pitchFamily="2" charset="77"/>
              <a:cs typeface="Archivo SemiBold" pitchFamily="2" charset="77"/>
            </a:endParaRPr>
          </a:p>
        </p:txBody>
      </p:sp>
      <p:sp>
        <p:nvSpPr>
          <p:cNvPr id="224" name="Rektangel"/>
          <p:cNvSpPr/>
          <p:nvPr/>
        </p:nvSpPr>
        <p:spPr>
          <a:xfrm>
            <a:off x="6090245" y="2375790"/>
            <a:ext cx="2117079" cy="304801"/>
          </a:xfrm>
          <a:prstGeom prst="rect">
            <a:avLst/>
          </a:prstGeom>
          <a:solidFill>
            <a:srgbClr val="FFFFFF"/>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b="1" dirty="0">
              <a:latin typeface="Archivo SemiBold" pitchFamily="2" charset="77"/>
              <a:cs typeface="Archivo SemiBold" pitchFamily="2" charset="77"/>
            </a:endParaRPr>
          </a:p>
        </p:txBody>
      </p:sp>
      <p:sp>
        <p:nvSpPr>
          <p:cNvPr id="15" name="Title 14">
            <a:extLst>
              <a:ext uri="{FF2B5EF4-FFF2-40B4-BE49-F238E27FC236}">
                <a16:creationId xmlns:a16="http://schemas.microsoft.com/office/drawing/2014/main" id="{71E25D6C-40B0-4A5F-A8C6-AB7D72BBEA93}"/>
              </a:ext>
            </a:extLst>
          </p:cNvPr>
          <p:cNvSpPr>
            <a:spLocks noGrp="1"/>
          </p:cNvSpPr>
          <p:nvPr>
            <p:ph type="title"/>
          </p:nvPr>
        </p:nvSpPr>
        <p:spPr/>
        <p:txBody>
          <a:bodyPr/>
          <a:lstStyle/>
          <a:p>
            <a:r>
              <a:rPr lang="en-US" dirty="0"/>
              <a:t>SPI Simulyzer implementation</a:t>
            </a:r>
          </a:p>
        </p:txBody>
      </p:sp>
      <p:sp>
        <p:nvSpPr>
          <p:cNvPr id="16" name="Text Placeholder 15">
            <a:extLst>
              <a:ext uri="{FF2B5EF4-FFF2-40B4-BE49-F238E27FC236}">
                <a16:creationId xmlns:a16="http://schemas.microsoft.com/office/drawing/2014/main" id="{A8A4B9C7-25D8-4394-ADF1-7AA56A533653}"/>
              </a:ext>
            </a:extLst>
          </p:cNvPr>
          <p:cNvSpPr>
            <a:spLocks noGrp="1"/>
          </p:cNvSpPr>
          <p:nvPr>
            <p:ph type="body" sz="quarter" idx="21"/>
          </p:nvPr>
        </p:nvSpPr>
        <p:spPr/>
        <p:txBody>
          <a:bodyPr/>
          <a:lstStyle/>
          <a:p>
            <a:r>
              <a:rPr lang="en-US" dirty="0"/>
              <a:t>Dragos Tutui	</a:t>
            </a:r>
          </a:p>
        </p:txBody>
      </p:sp>
      <p:sp>
        <p:nvSpPr>
          <p:cNvPr id="17" name="Text Placeholder 16">
            <a:extLst>
              <a:ext uri="{FF2B5EF4-FFF2-40B4-BE49-F238E27FC236}">
                <a16:creationId xmlns:a16="http://schemas.microsoft.com/office/drawing/2014/main" id="{A435BE49-0DD8-46D3-ACD1-8B5C1C381C0C}"/>
              </a:ext>
            </a:extLst>
          </p:cNvPr>
          <p:cNvSpPr>
            <a:spLocks noGrp="1"/>
          </p:cNvSpPr>
          <p:nvPr>
            <p:ph type="body" sz="quarter" idx="22"/>
          </p:nvPr>
        </p:nvSpPr>
        <p:spPr/>
        <p:txBody>
          <a:bodyPr/>
          <a:lstStyle/>
          <a:p>
            <a:r>
              <a:rPr lang="en-US" dirty="0"/>
              <a:t>SWV</a:t>
            </a:r>
          </a:p>
        </p:txBody>
      </p:sp>
      <p:sp>
        <p:nvSpPr>
          <p:cNvPr id="18" name="Date Placeholder 17">
            <a:extLst>
              <a:ext uri="{FF2B5EF4-FFF2-40B4-BE49-F238E27FC236}">
                <a16:creationId xmlns:a16="http://schemas.microsoft.com/office/drawing/2014/main" id="{5707F8C4-6219-4512-B1C7-50731050A247}"/>
              </a:ext>
            </a:extLst>
          </p:cNvPr>
          <p:cNvSpPr>
            <a:spLocks noGrp="1"/>
          </p:cNvSpPr>
          <p:nvPr>
            <p:ph type="dt" sz="half" idx="2"/>
          </p:nvPr>
        </p:nvSpPr>
        <p:spPr/>
        <p:txBody>
          <a:bodyPr/>
          <a:lstStyle/>
          <a:p>
            <a:r>
              <a:rPr lang="en-US" noProof="0" dirty="0"/>
              <a:t>Date</a:t>
            </a:r>
          </a:p>
        </p:txBody>
      </p:sp>
      <p:sp>
        <p:nvSpPr>
          <p:cNvPr id="19" name="Footer Placeholder 18">
            <a:extLst>
              <a:ext uri="{FF2B5EF4-FFF2-40B4-BE49-F238E27FC236}">
                <a16:creationId xmlns:a16="http://schemas.microsoft.com/office/drawing/2014/main" id="{DEE980BB-AA82-4283-9D1F-A1CA34C8AF07}"/>
              </a:ext>
            </a:extLst>
          </p:cNvPr>
          <p:cNvSpPr>
            <a:spLocks noGrp="1"/>
          </p:cNvSpPr>
          <p:nvPr>
            <p:ph type="ftr" sz="quarter" idx="3"/>
          </p:nvPr>
        </p:nvSpPr>
        <p:spPr/>
        <p:txBody>
          <a:bodyPr/>
          <a:lstStyle/>
          <a:p>
            <a:r>
              <a:rPr lang="en-US" noProof="0" dirty="0"/>
              <a:t>Presentation Name</a:t>
            </a:r>
          </a:p>
        </p:txBody>
      </p:sp>
    </p:spTree>
    <p:extLst>
      <p:ext uri="{BB962C8B-B14F-4D97-AF65-F5344CB8AC3E}">
        <p14:creationId xmlns:p14="http://schemas.microsoft.com/office/powerpoint/2010/main" val="412701206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224"/>
                                        </p:tgtEl>
                                        <p:attrNameLst>
                                          <p:attrName>style.visibility</p:attrName>
                                        </p:attrNameLst>
                                      </p:cBhvr>
                                      <p:to>
                                        <p:strVal val="visible"/>
                                      </p:to>
                                    </p:set>
                                    <p:animEffect transition="in" filter="wipe(left)">
                                      <p:cBhvr>
                                        <p:cTn id="7" dur="500"/>
                                        <p:tgtEl>
                                          <p:spTgt spid="224"/>
                                        </p:tgtEl>
                                      </p:cBhvr>
                                    </p:animEffect>
                                  </p:childTnLst>
                                </p:cTn>
                              </p:par>
                              <p:par>
                                <p:cTn id="8" presetID="22" presetClass="entr" presetSubtype="2" fill="hold" grpId="0" nodeType="withEffect">
                                  <p:stCondLst>
                                    <p:cond delay="0"/>
                                  </p:stCondLst>
                                  <p:iterate>
                                    <p:tmAbs val="0"/>
                                  </p:iterate>
                                  <p:childTnLst>
                                    <p:set>
                                      <p:cBhvr>
                                        <p:cTn id="9" fill="hold"/>
                                        <p:tgtEl>
                                          <p:spTgt spid="223"/>
                                        </p:tgtEl>
                                        <p:attrNameLst>
                                          <p:attrName>style.visibility</p:attrName>
                                        </p:attrNameLst>
                                      </p:cBhvr>
                                      <p:to>
                                        <p:strVal val="visible"/>
                                      </p:to>
                                    </p:set>
                                    <p:animEffect transition="in" filter="wipe(right)">
                                      <p:cBhvr>
                                        <p:cTn id="10" dur="500"/>
                                        <p:tgtEl>
                                          <p:spTgt spid="223"/>
                                        </p:tgtEl>
                                      </p:cBhvr>
                                    </p:animEffect>
                                  </p:childTnLst>
                                </p:cTn>
                              </p:par>
                            </p:childTnLst>
                          </p:cTn>
                        </p:par>
                        <p:par>
                          <p:cTn id="11" fill="hold">
                            <p:stCondLst>
                              <p:cond delay="500"/>
                            </p:stCondLst>
                            <p:childTnLst>
                              <p:par>
                                <p:cTn id="12" presetID="10" presetClass="entr" fill="hold" grpId="0" nodeType="afterEffect">
                                  <p:stCondLst>
                                    <p:cond delay="0"/>
                                  </p:stCondLst>
                                  <p:iterate>
                                    <p:tmAbs val="0"/>
                                  </p:iterate>
                                  <p:childTnLst>
                                    <p:set>
                                      <p:cBhvr>
                                        <p:cTn id="13" fill="hold"/>
                                        <p:tgtEl>
                                          <p:spTgt spid="221"/>
                                        </p:tgtEl>
                                        <p:attrNameLst>
                                          <p:attrName>style.visibility</p:attrName>
                                        </p:attrNameLst>
                                      </p:cBhvr>
                                      <p:to>
                                        <p:strVal val="visible"/>
                                      </p:to>
                                    </p:set>
                                    <p:animEffect transition="in" filter="fade">
                                      <p:cBhvr>
                                        <p:cTn id="14" dur="1000"/>
                                        <p:tgtEl>
                                          <p:spTgt spid="221"/>
                                        </p:tgtEl>
                                      </p:cBhvr>
                                    </p:animEffect>
                                  </p:childTnLst>
                                </p:cTn>
                              </p:par>
                              <p:par>
                                <p:cTn id="15" presetID="10" presetClass="entr" fill="hold" grpId="0" nodeType="withEffect">
                                  <p:stCondLst>
                                    <p:cond delay="0"/>
                                  </p:stCondLst>
                                  <p:iterate>
                                    <p:tmAbs val="0"/>
                                  </p:iterate>
                                  <p:childTnLst>
                                    <p:set>
                                      <p:cBhvr>
                                        <p:cTn id="16" fill="hold"/>
                                        <p:tgtEl>
                                          <p:spTgt spid="222"/>
                                        </p:tgtEl>
                                        <p:attrNameLst>
                                          <p:attrName>style.visibility</p:attrName>
                                        </p:attrNameLst>
                                      </p:cBhvr>
                                      <p:to>
                                        <p:strVal val="visible"/>
                                      </p:to>
                                    </p:set>
                                    <p:animEffect transition="in" filter="fade">
                                      <p:cBhvr>
                                        <p:cTn id="17"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advAuto="0"/>
      <p:bldP spid="222" grpId="0" animBg="1" advAuto="0"/>
      <p:bldP spid="223" grpId="0" animBg="1" advAuto="0"/>
      <p:bldP spid="224"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50333" y="210324"/>
            <a:ext cx="11178000" cy="457200"/>
          </a:xfrm>
        </p:spPr>
        <p:txBody>
          <a:bodyPr>
            <a:normAutofit/>
          </a:bodyPr>
          <a:lstStyle/>
          <a:p>
            <a:r>
              <a:rPr lang="en-US" dirty="0"/>
              <a:t>Functional Test</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4" y="1171575"/>
            <a:ext cx="10615414" cy="1856851"/>
          </a:xfrm>
        </p:spPr>
        <p:txBody>
          <a:bodyPr/>
          <a:lstStyle/>
          <a:p>
            <a:r>
              <a:rPr lang="en-US" dirty="0">
                <a:solidFill>
                  <a:srgbClr val="000000"/>
                </a:solidFill>
              </a:rPr>
              <a:t>Test sequence example:</a:t>
            </a:r>
            <a:endParaRPr lang="en-US" dirty="0"/>
          </a:p>
          <a:p>
            <a:pPr lvl="1">
              <a:lnSpc>
                <a:spcPct val="100000"/>
              </a:lnSpc>
            </a:pPr>
            <a:r>
              <a:rPr lang="en-US" dirty="0"/>
              <a:t>Always start ECU from power OFF</a:t>
            </a:r>
          </a:p>
          <a:p>
            <a:pPr lvl="1">
              <a:lnSpc>
                <a:spcPct val="100000"/>
              </a:lnSpc>
            </a:pPr>
            <a:r>
              <a:rPr lang="en-US" dirty="0"/>
              <a:t>Start Python script with desired acceleration/ fault configuration</a:t>
            </a:r>
          </a:p>
          <a:p>
            <a:pPr lvl="1">
              <a:lnSpc>
                <a:spcPct val="100000"/>
              </a:lnSpc>
            </a:pPr>
            <a:r>
              <a:rPr lang="en-US" dirty="0"/>
              <a:t>Power ON ECU</a:t>
            </a:r>
          </a:p>
          <a:p>
            <a:pPr lvl="1">
              <a:lnSpc>
                <a:spcPct val="100000"/>
              </a:lnSpc>
            </a:pPr>
            <a:r>
              <a:rPr lang="en-US" dirty="0"/>
              <a:t>Observe ECU behavior</a:t>
            </a:r>
          </a:p>
          <a:p>
            <a:pPr lvl="1">
              <a:lnSpc>
                <a:spcPct val="100000"/>
              </a:lnSpc>
            </a:pPr>
            <a:r>
              <a:rPr lang="en-US" b="1" dirty="0"/>
              <a:t>Once launched, python script and Simulyzer runs independently from CANoe environment, so test timing and execution coordination is important.</a:t>
            </a:r>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r>
              <a:rPr lang="en-US" noProof="0"/>
              <a:t>Date</a:t>
            </a:r>
            <a:endParaRPr lang="en-US" noProof="0" dirty="0"/>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r>
              <a:rPr lang="en-US" noProof="0"/>
              <a:t>Presentation Name</a:t>
            </a:r>
            <a:endParaRPr lang="en-US" noProof="0" dirty="0"/>
          </a:p>
        </p:txBody>
      </p:sp>
      <p:sp>
        <p:nvSpPr>
          <p:cNvPr id="6" name="TextBox 5">
            <a:extLst>
              <a:ext uri="{FF2B5EF4-FFF2-40B4-BE49-F238E27FC236}">
                <a16:creationId xmlns:a16="http://schemas.microsoft.com/office/drawing/2014/main" id="{8B1B7F4D-A017-4DC9-ABF6-65650DAFBE36}"/>
              </a:ext>
            </a:extLst>
          </p:cNvPr>
          <p:cNvSpPr txBox="1"/>
          <p:nvPr/>
        </p:nvSpPr>
        <p:spPr>
          <a:xfrm>
            <a:off x="914401" y="2865987"/>
            <a:ext cx="10685806" cy="3673689"/>
          </a:xfrm>
          <a:prstGeom prst="rect">
            <a:avLst/>
          </a:prstGeom>
          <a:noFill/>
        </p:spPr>
        <p:txBody>
          <a:bodyPr wrap="square" lIns="36000" tIns="36000" rIns="36000" bIns="36000" rtlCol="0" anchor="ctr" anchorCtr="0">
            <a:spAutoFit/>
          </a:bodyPr>
          <a:lstStyle/>
          <a:p>
            <a:r>
              <a:rPr lang="en-US" sz="900" dirty="0">
                <a:solidFill>
                  <a:srgbClr val="0000FF"/>
                </a:solidFill>
              </a:rPr>
              <a:t>testcase</a:t>
            </a:r>
            <a:r>
              <a:rPr lang="en-US" sz="900" dirty="0">
                <a:solidFill>
                  <a:srgbClr val="000000"/>
                </a:solidFill>
              </a:rPr>
              <a:t> </a:t>
            </a:r>
            <a:r>
              <a:rPr lang="en-US" sz="900" dirty="0" err="1">
                <a:solidFill>
                  <a:srgbClr val="000000"/>
                </a:solidFill>
              </a:rPr>
              <a:t>SPI_Simulyzer_Launch</a:t>
            </a:r>
            <a:r>
              <a:rPr lang="en-US" sz="900" dirty="0">
                <a:solidFill>
                  <a:srgbClr val="000000"/>
                </a:solidFill>
              </a:rPr>
              <a:t> ()</a:t>
            </a:r>
          </a:p>
          <a:p>
            <a:r>
              <a:rPr lang="en-US" sz="900" dirty="0">
                <a:solidFill>
                  <a:srgbClr val="000000"/>
                </a:solidFill>
              </a:rPr>
              <a:t>{  </a:t>
            </a:r>
          </a:p>
          <a:p>
            <a:r>
              <a:rPr lang="en-US" sz="900" dirty="0">
                <a:solidFill>
                  <a:srgbClr val="000000"/>
                </a:solidFill>
              </a:rPr>
              <a:t>  </a:t>
            </a:r>
            <a:r>
              <a:rPr lang="en-US" sz="900" dirty="0">
                <a:solidFill>
                  <a:srgbClr val="0000FF"/>
                </a:solidFill>
              </a:rPr>
              <a:t>long</a:t>
            </a:r>
            <a:r>
              <a:rPr lang="en-US" sz="900" dirty="0">
                <a:solidFill>
                  <a:srgbClr val="000000"/>
                </a:solidFill>
              </a:rPr>
              <a:t> </a:t>
            </a:r>
            <a:r>
              <a:rPr lang="en-US" sz="900" dirty="0" err="1">
                <a:solidFill>
                  <a:srgbClr val="000000"/>
                </a:solidFill>
              </a:rPr>
              <a:t>iResult</a:t>
            </a:r>
            <a:r>
              <a:rPr lang="en-US" sz="900" dirty="0">
                <a:solidFill>
                  <a:srgbClr val="000000"/>
                </a:solidFill>
              </a:rPr>
              <a:t>;</a:t>
            </a:r>
          </a:p>
          <a:p>
            <a:r>
              <a:rPr lang="en-US" sz="900" dirty="0">
                <a:solidFill>
                  <a:srgbClr val="000000"/>
                </a:solidFill>
              </a:rPr>
              <a:t>  </a:t>
            </a:r>
            <a:r>
              <a:rPr lang="en-US" sz="900" dirty="0">
                <a:solidFill>
                  <a:srgbClr val="0000FF"/>
                </a:solidFill>
              </a:rPr>
              <a:t>int</a:t>
            </a:r>
            <a:r>
              <a:rPr lang="en-US" sz="900" dirty="0">
                <a:solidFill>
                  <a:srgbClr val="000000"/>
                </a:solidFill>
              </a:rPr>
              <a:t> </a:t>
            </a:r>
            <a:r>
              <a:rPr lang="en-US" sz="900" dirty="0" err="1">
                <a:solidFill>
                  <a:srgbClr val="000000"/>
                </a:solidFill>
              </a:rPr>
              <a:t>iFlagNotPresent</a:t>
            </a:r>
            <a:r>
              <a:rPr lang="en-US" sz="900" dirty="0">
                <a:solidFill>
                  <a:srgbClr val="000000"/>
                </a:solidFill>
              </a:rPr>
              <a:t> = 0;</a:t>
            </a:r>
          </a:p>
          <a:p>
            <a:r>
              <a:rPr lang="en-US" sz="900" dirty="0">
                <a:solidFill>
                  <a:srgbClr val="000000"/>
                </a:solidFill>
              </a:rPr>
              <a:t>  </a:t>
            </a:r>
            <a:r>
              <a:rPr lang="en-US" sz="900" dirty="0">
                <a:solidFill>
                  <a:srgbClr val="0000FF"/>
                </a:solidFill>
              </a:rPr>
              <a:t>int</a:t>
            </a:r>
            <a:r>
              <a:rPr lang="en-US" sz="900" dirty="0">
                <a:solidFill>
                  <a:srgbClr val="000000"/>
                </a:solidFill>
              </a:rPr>
              <a:t> </a:t>
            </a:r>
            <a:r>
              <a:rPr lang="en-US" sz="900" dirty="0" err="1">
                <a:solidFill>
                  <a:srgbClr val="000000"/>
                </a:solidFill>
              </a:rPr>
              <a:t>iFlagPresent</a:t>
            </a:r>
            <a:r>
              <a:rPr lang="en-US" sz="900" dirty="0">
                <a:solidFill>
                  <a:srgbClr val="000000"/>
                </a:solidFill>
              </a:rPr>
              <a:t> = 1;</a:t>
            </a:r>
          </a:p>
          <a:p>
            <a:r>
              <a:rPr lang="en-US" sz="900" dirty="0">
                <a:solidFill>
                  <a:srgbClr val="000000"/>
                </a:solidFill>
              </a:rPr>
              <a:t>  </a:t>
            </a:r>
          </a:p>
          <a:p>
            <a:r>
              <a:rPr lang="en-US" sz="900" dirty="0">
                <a:solidFill>
                  <a:srgbClr val="000000"/>
                </a:solidFill>
              </a:rPr>
              <a:t>  </a:t>
            </a:r>
            <a:r>
              <a:rPr lang="en-US" sz="900" dirty="0" err="1">
                <a:solidFill>
                  <a:srgbClr val="000000"/>
                </a:solidFill>
              </a:rPr>
              <a:t>ActivateMeasurementFrame</a:t>
            </a:r>
            <a:r>
              <a:rPr lang="en-US" sz="900" dirty="0">
                <a:solidFill>
                  <a:srgbClr val="000000"/>
                </a:solidFill>
              </a:rPr>
              <a:t>(1,1);</a:t>
            </a:r>
          </a:p>
          <a:p>
            <a:r>
              <a:rPr lang="en-US" sz="900" dirty="0">
                <a:solidFill>
                  <a:srgbClr val="000000"/>
                </a:solidFill>
              </a:rPr>
              <a:t>  Wait(1000);</a:t>
            </a:r>
          </a:p>
          <a:p>
            <a:r>
              <a:rPr lang="en-US" sz="900" dirty="0">
                <a:solidFill>
                  <a:srgbClr val="000000"/>
                </a:solidFill>
              </a:rPr>
              <a:t>  </a:t>
            </a:r>
          </a:p>
          <a:p>
            <a:r>
              <a:rPr lang="en-US" sz="900" dirty="0">
                <a:solidFill>
                  <a:srgbClr val="000000"/>
                </a:solidFill>
              </a:rPr>
              <a:t>  </a:t>
            </a:r>
            <a:r>
              <a:rPr lang="en-US" sz="900" dirty="0" err="1">
                <a:solidFill>
                  <a:srgbClr val="000000"/>
                </a:solidFill>
              </a:rPr>
              <a:t>testStep</a:t>
            </a:r>
            <a:r>
              <a:rPr lang="en-US" sz="900" dirty="0">
                <a:solidFill>
                  <a:srgbClr val="000000"/>
                </a:solidFill>
              </a:rPr>
              <a:t>(</a:t>
            </a:r>
            <a:r>
              <a:rPr lang="en-US" sz="900" dirty="0">
                <a:solidFill>
                  <a:srgbClr val="A31515"/>
                </a:solidFill>
              </a:rPr>
              <a:t>"STEP"</a:t>
            </a:r>
            <a:r>
              <a:rPr lang="en-US" sz="900" dirty="0">
                <a:solidFill>
                  <a:srgbClr val="000000"/>
                </a:solidFill>
              </a:rPr>
              <a:t>, </a:t>
            </a:r>
            <a:r>
              <a:rPr lang="en-US" sz="900" dirty="0">
                <a:solidFill>
                  <a:srgbClr val="A31515"/>
                </a:solidFill>
              </a:rPr>
              <a:t>"3 fault flags are expected to be absent: </a:t>
            </a:r>
            <a:r>
              <a:rPr lang="en-US" sz="900" dirty="0" err="1">
                <a:solidFill>
                  <a:srgbClr val="A31515"/>
                </a:solidFill>
              </a:rPr>
              <a:t>vrefshieldz_alarm</a:t>
            </a:r>
            <a:r>
              <a:rPr lang="en-US" sz="900" dirty="0">
                <a:solidFill>
                  <a:srgbClr val="A31515"/>
                </a:solidFill>
              </a:rPr>
              <a:t>, </a:t>
            </a:r>
            <a:r>
              <a:rPr lang="en-US" sz="900" dirty="0" err="1">
                <a:solidFill>
                  <a:srgbClr val="A31515"/>
                </a:solidFill>
              </a:rPr>
              <a:t>vrefshieldxy_alarm</a:t>
            </a:r>
            <a:r>
              <a:rPr lang="en-US" sz="900" dirty="0">
                <a:solidFill>
                  <a:srgbClr val="A31515"/>
                </a:solidFill>
              </a:rPr>
              <a:t>, </a:t>
            </a:r>
            <a:r>
              <a:rPr lang="en-US" sz="900" dirty="0" err="1">
                <a:solidFill>
                  <a:srgbClr val="A31515"/>
                </a:solidFill>
              </a:rPr>
              <a:t>accel_cp_alarm</a:t>
            </a:r>
            <a:r>
              <a:rPr lang="en-US" sz="900" dirty="0">
                <a:solidFill>
                  <a:srgbClr val="A31515"/>
                </a:solidFill>
              </a:rPr>
              <a:t>"</a:t>
            </a:r>
            <a:r>
              <a:rPr lang="en-US" sz="900" dirty="0">
                <a:solidFill>
                  <a:srgbClr val="000000"/>
                </a:solidFill>
              </a:rPr>
              <a:t>);</a:t>
            </a:r>
          </a:p>
          <a:p>
            <a:r>
              <a:rPr lang="en-US" sz="900" dirty="0">
                <a:solidFill>
                  <a:srgbClr val="000000"/>
                </a:solidFill>
              </a:rPr>
              <a:t>  </a:t>
            </a:r>
            <a:r>
              <a:rPr lang="en-US" sz="900" dirty="0" err="1">
                <a:solidFill>
                  <a:srgbClr val="000000"/>
                </a:solidFill>
              </a:rPr>
              <a:t>EvalManStepEqual</a:t>
            </a:r>
            <a:r>
              <a:rPr lang="en-US" sz="900" dirty="0">
                <a:solidFill>
                  <a:srgbClr val="000000"/>
                </a:solidFill>
              </a:rPr>
              <a:t>(</a:t>
            </a:r>
            <a:r>
              <a:rPr lang="en-US" sz="900" dirty="0">
                <a:solidFill>
                  <a:srgbClr val="A31515"/>
                </a:solidFill>
              </a:rPr>
              <a:t>"Check current values for </a:t>
            </a:r>
            <a:r>
              <a:rPr lang="en-US" sz="900" dirty="0" err="1">
                <a:solidFill>
                  <a:srgbClr val="A31515"/>
                </a:solidFill>
              </a:rPr>
              <a:t>ACC_vrefshieldz_alarm</a:t>
            </a:r>
            <a:r>
              <a:rPr lang="en-US" sz="900" dirty="0">
                <a:solidFill>
                  <a:srgbClr val="A31515"/>
                </a:solidFill>
              </a:rPr>
              <a:t>"</a:t>
            </a:r>
            <a:r>
              <a:rPr lang="en-US" sz="900" dirty="0">
                <a:solidFill>
                  <a:srgbClr val="000000"/>
                </a:solidFill>
              </a:rPr>
              <a:t>, </a:t>
            </a:r>
            <a:r>
              <a:rPr lang="en-US" sz="900" dirty="0" err="1">
                <a:solidFill>
                  <a:srgbClr val="000000"/>
                </a:solidFill>
              </a:rPr>
              <a:t>getsignal</a:t>
            </a:r>
            <a:r>
              <a:rPr lang="en-US" sz="900" dirty="0">
                <a:solidFill>
                  <a:srgbClr val="000000"/>
                </a:solidFill>
              </a:rPr>
              <a:t>(</a:t>
            </a:r>
            <a:r>
              <a:rPr lang="en-US" sz="900" dirty="0" err="1">
                <a:solidFill>
                  <a:srgbClr val="000000"/>
                </a:solidFill>
              </a:rPr>
              <a:t>ACC_vrefshieldz_alarm</a:t>
            </a:r>
            <a:r>
              <a:rPr lang="en-US" sz="900" dirty="0">
                <a:solidFill>
                  <a:srgbClr val="000000"/>
                </a:solidFill>
              </a:rPr>
              <a:t>), </a:t>
            </a:r>
            <a:r>
              <a:rPr lang="en-US" sz="900" dirty="0" err="1">
                <a:solidFill>
                  <a:srgbClr val="000000"/>
                </a:solidFill>
              </a:rPr>
              <a:t>iFlagNotPresent</a:t>
            </a:r>
            <a:r>
              <a:rPr lang="en-US" sz="900" dirty="0">
                <a:solidFill>
                  <a:srgbClr val="000000"/>
                </a:solidFill>
              </a:rPr>
              <a:t>);</a:t>
            </a:r>
          </a:p>
          <a:p>
            <a:r>
              <a:rPr lang="en-US" sz="900" dirty="0">
                <a:solidFill>
                  <a:srgbClr val="000000"/>
                </a:solidFill>
              </a:rPr>
              <a:t>  </a:t>
            </a:r>
            <a:r>
              <a:rPr lang="en-US" sz="900" dirty="0" err="1">
                <a:solidFill>
                  <a:srgbClr val="000000"/>
                </a:solidFill>
              </a:rPr>
              <a:t>EvalManStepEqual</a:t>
            </a:r>
            <a:r>
              <a:rPr lang="en-US" sz="900" dirty="0">
                <a:solidFill>
                  <a:srgbClr val="000000"/>
                </a:solidFill>
              </a:rPr>
              <a:t>(</a:t>
            </a:r>
            <a:r>
              <a:rPr lang="en-US" sz="900" dirty="0">
                <a:solidFill>
                  <a:srgbClr val="A31515"/>
                </a:solidFill>
              </a:rPr>
              <a:t>"Check current values for </a:t>
            </a:r>
            <a:r>
              <a:rPr lang="en-US" sz="900" dirty="0" err="1">
                <a:solidFill>
                  <a:srgbClr val="A31515"/>
                </a:solidFill>
              </a:rPr>
              <a:t>ACC_vrefshieldxy_alarm</a:t>
            </a:r>
            <a:r>
              <a:rPr lang="en-US" sz="900" dirty="0">
                <a:solidFill>
                  <a:srgbClr val="A31515"/>
                </a:solidFill>
              </a:rPr>
              <a:t>"</a:t>
            </a:r>
            <a:r>
              <a:rPr lang="en-US" sz="900" dirty="0">
                <a:solidFill>
                  <a:srgbClr val="000000"/>
                </a:solidFill>
              </a:rPr>
              <a:t>, </a:t>
            </a:r>
            <a:r>
              <a:rPr lang="en-US" sz="900" dirty="0" err="1">
                <a:solidFill>
                  <a:srgbClr val="000000"/>
                </a:solidFill>
              </a:rPr>
              <a:t>getsignal</a:t>
            </a:r>
            <a:r>
              <a:rPr lang="en-US" sz="900" dirty="0">
                <a:solidFill>
                  <a:srgbClr val="000000"/>
                </a:solidFill>
              </a:rPr>
              <a:t>(</a:t>
            </a:r>
            <a:r>
              <a:rPr lang="en-US" sz="900" dirty="0" err="1">
                <a:solidFill>
                  <a:srgbClr val="000000"/>
                </a:solidFill>
              </a:rPr>
              <a:t>ACC_vrefshieldxy_alarm</a:t>
            </a:r>
            <a:r>
              <a:rPr lang="en-US" sz="900" dirty="0">
                <a:solidFill>
                  <a:srgbClr val="000000"/>
                </a:solidFill>
              </a:rPr>
              <a:t>), </a:t>
            </a:r>
            <a:r>
              <a:rPr lang="en-US" sz="900" dirty="0" err="1">
                <a:solidFill>
                  <a:srgbClr val="000000"/>
                </a:solidFill>
              </a:rPr>
              <a:t>iFlagNotPresent</a:t>
            </a:r>
            <a:r>
              <a:rPr lang="en-US" sz="900" dirty="0">
                <a:solidFill>
                  <a:srgbClr val="000000"/>
                </a:solidFill>
              </a:rPr>
              <a:t>);</a:t>
            </a:r>
          </a:p>
          <a:p>
            <a:r>
              <a:rPr lang="en-US" sz="900" dirty="0">
                <a:solidFill>
                  <a:srgbClr val="000000"/>
                </a:solidFill>
              </a:rPr>
              <a:t>  </a:t>
            </a:r>
            <a:r>
              <a:rPr lang="en-US" sz="900" dirty="0" err="1">
                <a:solidFill>
                  <a:srgbClr val="000000"/>
                </a:solidFill>
              </a:rPr>
              <a:t>EvalManStepEqual</a:t>
            </a:r>
            <a:r>
              <a:rPr lang="en-US" sz="900" dirty="0">
                <a:solidFill>
                  <a:srgbClr val="000000"/>
                </a:solidFill>
              </a:rPr>
              <a:t>(</a:t>
            </a:r>
            <a:r>
              <a:rPr lang="en-US" sz="900" dirty="0">
                <a:solidFill>
                  <a:srgbClr val="A31515"/>
                </a:solidFill>
              </a:rPr>
              <a:t>"Check current values for </a:t>
            </a:r>
            <a:r>
              <a:rPr lang="en-US" sz="900" dirty="0" err="1">
                <a:solidFill>
                  <a:srgbClr val="A31515"/>
                </a:solidFill>
              </a:rPr>
              <a:t>ACC_accel_cp_alarm</a:t>
            </a:r>
            <a:r>
              <a:rPr lang="en-US" sz="900" dirty="0">
                <a:solidFill>
                  <a:srgbClr val="A31515"/>
                </a:solidFill>
              </a:rPr>
              <a:t>"</a:t>
            </a:r>
            <a:r>
              <a:rPr lang="en-US" sz="900" dirty="0">
                <a:solidFill>
                  <a:srgbClr val="000000"/>
                </a:solidFill>
              </a:rPr>
              <a:t>, </a:t>
            </a:r>
            <a:r>
              <a:rPr lang="en-US" sz="900" dirty="0" err="1">
                <a:solidFill>
                  <a:srgbClr val="000000"/>
                </a:solidFill>
              </a:rPr>
              <a:t>getsignal</a:t>
            </a:r>
            <a:r>
              <a:rPr lang="en-US" sz="900" dirty="0">
                <a:solidFill>
                  <a:srgbClr val="000000"/>
                </a:solidFill>
              </a:rPr>
              <a:t>(</a:t>
            </a:r>
            <a:r>
              <a:rPr lang="en-US" sz="900" dirty="0" err="1">
                <a:solidFill>
                  <a:srgbClr val="000000"/>
                </a:solidFill>
              </a:rPr>
              <a:t>ACC_accel_cp_alarm</a:t>
            </a:r>
            <a:r>
              <a:rPr lang="en-US" sz="900" dirty="0">
                <a:solidFill>
                  <a:srgbClr val="000000"/>
                </a:solidFill>
              </a:rPr>
              <a:t>), </a:t>
            </a:r>
            <a:r>
              <a:rPr lang="en-US" sz="900" dirty="0" err="1">
                <a:solidFill>
                  <a:srgbClr val="000000"/>
                </a:solidFill>
              </a:rPr>
              <a:t>iFlagNotPresent</a:t>
            </a:r>
            <a:r>
              <a:rPr lang="en-US" sz="900" dirty="0">
                <a:solidFill>
                  <a:srgbClr val="000000"/>
                </a:solidFill>
              </a:rPr>
              <a:t>);</a:t>
            </a:r>
          </a:p>
          <a:p>
            <a:r>
              <a:rPr lang="en-US" sz="900" dirty="0">
                <a:solidFill>
                  <a:srgbClr val="000000"/>
                </a:solidFill>
              </a:rPr>
              <a:t>  </a:t>
            </a:r>
          </a:p>
          <a:p>
            <a:r>
              <a:rPr lang="en-US" sz="900" dirty="0">
                <a:solidFill>
                  <a:srgbClr val="000000"/>
                </a:solidFill>
              </a:rPr>
              <a:t>  </a:t>
            </a:r>
            <a:r>
              <a:rPr lang="en-US" sz="900" dirty="0" err="1">
                <a:solidFill>
                  <a:srgbClr val="000000"/>
                </a:solidFill>
              </a:rPr>
              <a:t>PowerOff</a:t>
            </a:r>
            <a:r>
              <a:rPr lang="en-US" sz="900" dirty="0">
                <a:solidFill>
                  <a:srgbClr val="000000"/>
                </a:solidFill>
              </a:rPr>
              <a:t>(); </a:t>
            </a:r>
          </a:p>
          <a:p>
            <a:r>
              <a:rPr lang="en-US" sz="900" dirty="0">
                <a:solidFill>
                  <a:srgbClr val="000000"/>
                </a:solidFill>
              </a:rPr>
              <a:t>  </a:t>
            </a:r>
            <a:r>
              <a:rPr lang="en-US" sz="900" dirty="0" err="1">
                <a:solidFill>
                  <a:srgbClr val="000000"/>
                </a:solidFill>
              </a:rPr>
              <a:t>iResult</a:t>
            </a:r>
            <a:r>
              <a:rPr lang="en-US" sz="900" dirty="0">
                <a:solidFill>
                  <a:srgbClr val="000000"/>
                </a:solidFill>
              </a:rPr>
              <a:t> = </a:t>
            </a:r>
            <a:r>
              <a:rPr lang="en-US" sz="900" dirty="0" err="1">
                <a:solidFill>
                  <a:srgbClr val="000000"/>
                </a:solidFill>
              </a:rPr>
              <a:t>sysExec</a:t>
            </a:r>
            <a:r>
              <a:rPr lang="en-US" sz="900" dirty="0">
                <a:solidFill>
                  <a:srgbClr val="000000"/>
                </a:solidFill>
              </a:rPr>
              <a:t>(</a:t>
            </a:r>
            <a:r>
              <a:rPr lang="en-US" sz="900" dirty="0">
                <a:solidFill>
                  <a:srgbClr val="A31515"/>
                </a:solidFill>
              </a:rPr>
              <a:t>"C:\\Program Files\\Python39\\python.exe"</a:t>
            </a:r>
            <a:r>
              <a:rPr lang="en-US" sz="900" dirty="0">
                <a:solidFill>
                  <a:srgbClr val="000000"/>
                </a:solidFill>
              </a:rPr>
              <a:t>, </a:t>
            </a:r>
            <a:r>
              <a:rPr lang="en-US" sz="900" dirty="0">
                <a:solidFill>
                  <a:srgbClr val="A31515"/>
                </a:solidFill>
              </a:rPr>
              <a:t>"Simulyzer_Initialization.py"</a:t>
            </a:r>
            <a:r>
              <a:rPr lang="en-US" sz="900" dirty="0">
                <a:solidFill>
                  <a:srgbClr val="000000"/>
                </a:solidFill>
              </a:rPr>
              <a:t>, </a:t>
            </a:r>
            <a:r>
              <a:rPr lang="en-US" sz="900" dirty="0">
                <a:solidFill>
                  <a:srgbClr val="A31515"/>
                </a:solidFill>
              </a:rPr>
              <a:t>"C:\\MKS\\AUDI_MCC\\Phase_01\\View_Test\\Tools\\CANoe\\Config\\ECS_AUDI_VERIF\\Includes\\HW_Modules\\SPI_Simulyzer"</a:t>
            </a:r>
            <a:r>
              <a:rPr lang="en-US" sz="900" dirty="0">
                <a:solidFill>
                  <a:srgbClr val="000000"/>
                </a:solidFill>
              </a:rPr>
              <a:t>);</a:t>
            </a:r>
          </a:p>
          <a:p>
            <a:r>
              <a:rPr lang="en-US" sz="900" dirty="0">
                <a:solidFill>
                  <a:srgbClr val="000000"/>
                </a:solidFill>
              </a:rPr>
              <a:t>  </a:t>
            </a:r>
            <a:r>
              <a:rPr lang="en-US" sz="900" dirty="0" err="1">
                <a:solidFill>
                  <a:srgbClr val="000000"/>
                </a:solidFill>
              </a:rPr>
              <a:t>EvalManStepEqual</a:t>
            </a:r>
            <a:r>
              <a:rPr lang="en-US" sz="900" dirty="0">
                <a:solidFill>
                  <a:srgbClr val="000000"/>
                </a:solidFill>
              </a:rPr>
              <a:t>(</a:t>
            </a:r>
            <a:r>
              <a:rPr lang="en-US" sz="900" dirty="0">
                <a:solidFill>
                  <a:srgbClr val="A31515"/>
                </a:solidFill>
              </a:rPr>
              <a:t>"Script execution: "</a:t>
            </a:r>
            <a:r>
              <a:rPr lang="en-US" sz="900" dirty="0">
                <a:solidFill>
                  <a:srgbClr val="000000"/>
                </a:solidFill>
              </a:rPr>
              <a:t>, </a:t>
            </a:r>
            <a:r>
              <a:rPr lang="en-US" sz="900" dirty="0" err="1">
                <a:solidFill>
                  <a:srgbClr val="000000"/>
                </a:solidFill>
              </a:rPr>
              <a:t>iResult</a:t>
            </a:r>
            <a:r>
              <a:rPr lang="en-US" sz="900" dirty="0">
                <a:solidFill>
                  <a:srgbClr val="000000"/>
                </a:solidFill>
              </a:rPr>
              <a:t>, 1);</a:t>
            </a:r>
          </a:p>
          <a:p>
            <a:r>
              <a:rPr lang="en-US" sz="900" dirty="0">
                <a:solidFill>
                  <a:srgbClr val="000000"/>
                </a:solidFill>
              </a:rPr>
              <a:t>  </a:t>
            </a:r>
            <a:r>
              <a:rPr lang="en-US" sz="900" dirty="0" err="1">
                <a:solidFill>
                  <a:srgbClr val="000000"/>
                </a:solidFill>
              </a:rPr>
              <a:t>PowerOn</a:t>
            </a:r>
            <a:r>
              <a:rPr lang="en-US" sz="900" dirty="0">
                <a:solidFill>
                  <a:srgbClr val="000000"/>
                </a:solidFill>
              </a:rPr>
              <a:t>(); </a:t>
            </a:r>
          </a:p>
          <a:p>
            <a:r>
              <a:rPr lang="en-US" sz="900" dirty="0">
                <a:solidFill>
                  <a:srgbClr val="000000"/>
                </a:solidFill>
              </a:rPr>
              <a:t>  Wait(10000);</a:t>
            </a:r>
          </a:p>
          <a:p>
            <a:r>
              <a:rPr lang="en-US" sz="900" dirty="0">
                <a:solidFill>
                  <a:srgbClr val="000000"/>
                </a:solidFill>
              </a:rPr>
              <a:t>  </a:t>
            </a:r>
          </a:p>
          <a:p>
            <a:r>
              <a:rPr lang="en-US" sz="900" dirty="0">
                <a:solidFill>
                  <a:srgbClr val="000000"/>
                </a:solidFill>
              </a:rPr>
              <a:t>  </a:t>
            </a:r>
            <a:r>
              <a:rPr lang="en-US" sz="900" dirty="0" err="1">
                <a:solidFill>
                  <a:srgbClr val="000000"/>
                </a:solidFill>
              </a:rPr>
              <a:t>testStep</a:t>
            </a:r>
            <a:r>
              <a:rPr lang="en-US" sz="900" dirty="0">
                <a:solidFill>
                  <a:srgbClr val="000000"/>
                </a:solidFill>
              </a:rPr>
              <a:t>(</a:t>
            </a:r>
            <a:r>
              <a:rPr lang="en-US" sz="900" dirty="0">
                <a:solidFill>
                  <a:srgbClr val="A31515"/>
                </a:solidFill>
              </a:rPr>
              <a:t>"STEP"</a:t>
            </a:r>
            <a:r>
              <a:rPr lang="en-US" sz="900" dirty="0">
                <a:solidFill>
                  <a:srgbClr val="000000"/>
                </a:solidFill>
              </a:rPr>
              <a:t>, </a:t>
            </a:r>
            <a:r>
              <a:rPr lang="en-US" sz="900" dirty="0">
                <a:solidFill>
                  <a:srgbClr val="A31515"/>
                </a:solidFill>
              </a:rPr>
              <a:t>"3 fault flags are expected to be present: </a:t>
            </a:r>
            <a:r>
              <a:rPr lang="en-US" sz="900" dirty="0" err="1">
                <a:solidFill>
                  <a:srgbClr val="A31515"/>
                </a:solidFill>
              </a:rPr>
              <a:t>vrefshieldz_alarm</a:t>
            </a:r>
            <a:r>
              <a:rPr lang="en-US" sz="900" dirty="0">
                <a:solidFill>
                  <a:srgbClr val="A31515"/>
                </a:solidFill>
              </a:rPr>
              <a:t>, </a:t>
            </a:r>
            <a:r>
              <a:rPr lang="en-US" sz="900" dirty="0" err="1">
                <a:solidFill>
                  <a:srgbClr val="A31515"/>
                </a:solidFill>
              </a:rPr>
              <a:t>vrefshieldxy_alarm</a:t>
            </a:r>
            <a:r>
              <a:rPr lang="en-US" sz="900" dirty="0">
                <a:solidFill>
                  <a:srgbClr val="A31515"/>
                </a:solidFill>
              </a:rPr>
              <a:t>, </a:t>
            </a:r>
            <a:r>
              <a:rPr lang="en-US" sz="900" dirty="0" err="1">
                <a:solidFill>
                  <a:srgbClr val="A31515"/>
                </a:solidFill>
              </a:rPr>
              <a:t>accel_cp_alarm</a:t>
            </a:r>
            <a:r>
              <a:rPr lang="en-US" sz="900" dirty="0">
                <a:solidFill>
                  <a:srgbClr val="A31515"/>
                </a:solidFill>
              </a:rPr>
              <a:t>"</a:t>
            </a:r>
            <a:r>
              <a:rPr lang="en-US" sz="900" dirty="0">
                <a:solidFill>
                  <a:srgbClr val="000000"/>
                </a:solidFill>
              </a:rPr>
              <a:t>);</a:t>
            </a:r>
          </a:p>
          <a:p>
            <a:r>
              <a:rPr lang="en-US" sz="900" dirty="0">
                <a:solidFill>
                  <a:srgbClr val="000000"/>
                </a:solidFill>
              </a:rPr>
              <a:t>  </a:t>
            </a:r>
            <a:r>
              <a:rPr lang="en-US" sz="900" dirty="0" err="1">
                <a:solidFill>
                  <a:srgbClr val="000000"/>
                </a:solidFill>
              </a:rPr>
              <a:t>EvalManStepEqual</a:t>
            </a:r>
            <a:r>
              <a:rPr lang="en-US" sz="900" dirty="0">
                <a:solidFill>
                  <a:srgbClr val="000000"/>
                </a:solidFill>
              </a:rPr>
              <a:t>(</a:t>
            </a:r>
            <a:r>
              <a:rPr lang="en-US" sz="900" dirty="0">
                <a:solidFill>
                  <a:srgbClr val="A31515"/>
                </a:solidFill>
              </a:rPr>
              <a:t>"Check current values for </a:t>
            </a:r>
            <a:r>
              <a:rPr lang="en-US" sz="900" dirty="0" err="1">
                <a:solidFill>
                  <a:srgbClr val="A31515"/>
                </a:solidFill>
              </a:rPr>
              <a:t>ACC_vrefshieldz_alarm</a:t>
            </a:r>
            <a:r>
              <a:rPr lang="en-US" sz="900" dirty="0">
                <a:solidFill>
                  <a:srgbClr val="A31515"/>
                </a:solidFill>
              </a:rPr>
              <a:t>"</a:t>
            </a:r>
            <a:r>
              <a:rPr lang="en-US" sz="900" dirty="0">
                <a:solidFill>
                  <a:srgbClr val="000000"/>
                </a:solidFill>
              </a:rPr>
              <a:t>, </a:t>
            </a:r>
            <a:r>
              <a:rPr lang="en-US" sz="900" dirty="0" err="1">
                <a:solidFill>
                  <a:srgbClr val="000000"/>
                </a:solidFill>
              </a:rPr>
              <a:t>getsignal</a:t>
            </a:r>
            <a:r>
              <a:rPr lang="en-US" sz="900" dirty="0">
                <a:solidFill>
                  <a:srgbClr val="000000"/>
                </a:solidFill>
              </a:rPr>
              <a:t>(</a:t>
            </a:r>
            <a:r>
              <a:rPr lang="en-US" sz="900" dirty="0" err="1">
                <a:solidFill>
                  <a:srgbClr val="000000"/>
                </a:solidFill>
              </a:rPr>
              <a:t>ACC_vrefshieldz_alarm</a:t>
            </a:r>
            <a:r>
              <a:rPr lang="en-US" sz="900" dirty="0">
                <a:solidFill>
                  <a:srgbClr val="000000"/>
                </a:solidFill>
              </a:rPr>
              <a:t>), </a:t>
            </a:r>
            <a:r>
              <a:rPr lang="en-US" sz="900" dirty="0" err="1">
                <a:solidFill>
                  <a:srgbClr val="000000"/>
                </a:solidFill>
              </a:rPr>
              <a:t>iFlagPresent</a:t>
            </a:r>
            <a:r>
              <a:rPr lang="en-US" sz="900" dirty="0">
                <a:solidFill>
                  <a:srgbClr val="000000"/>
                </a:solidFill>
              </a:rPr>
              <a:t>);</a:t>
            </a:r>
          </a:p>
          <a:p>
            <a:r>
              <a:rPr lang="en-US" sz="900" dirty="0">
                <a:solidFill>
                  <a:srgbClr val="000000"/>
                </a:solidFill>
              </a:rPr>
              <a:t>  </a:t>
            </a:r>
            <a:r>
              <a:rPr lang="en-US" sz="900" dirty="0" err="1">
                <a:solidFill>
                  <a:srgbClr val="000000"/>
                </a:solidFill>
              </a:rPr>
              <a:t>EvalManStepEqual</a:t>
            </a:r>
            <a:r>
              <a:rPr lang="en-US" sz="900" dirty="0">
                <a:solidFill>
                  <a:srgbClr val="000000"/>
                </a:solidFill>
              </a:rPr>
              <a:t>(</a:t>
            </a:r>
            <a:r>
              <a:rPr lang="en-US" sz="900" dirty="0">
                <a:solidFill>
                  <a:srgbClr val="A31515"/>
                </a:solidFill>
              </a:rPr>
              <a:t>"Check current values for </a:t>
            </a:r>
            <a:r>
              <a:rPr lang="en-US" sz="900" dirty="0" err="1">
                <a:solidFill>
                  <a:srgbClr val="A31515"/>
                </a:solidFill>
              </a:rPr>
              <a:t>ACC_vrefshieldxy_alarm</a:t>
            </a:r>
            <a:r>
              <a:rPr lang="en-US" sz="900" dirty="0">
                <a:solidFill>
                  <a:srgbClr val="A31515"/>
                </a:solidFill>
              </a:rPr>
              <a:t>"</a:t>
            </a:r>
            <a:r>
              <a:rPr lang="en-US" sz="900" dirty="0">
                <a:solidFill>
                  <a:srgbClr val="000000"/>
                </a:solidFill>
              </a:rPr>
              <a:t>, </a:t>
            </a:r>
            <a:r>
              <a:rPr lang="en-US" sz="900" dirty="0" err="1">
                <a:solidFill>
                  <a:srgbClr val="000000"/>
                </a:solidFill>
              </a:rPr>
              <a:t>getsignal</a:t>
            </a:r>
            <a:r>
              <a:rPr lang="en-US" sz="900" dirty="0">
                <a:solidFill>
                  <a:srgbClr val="000000"/>
                </a:solidFill>
              </a:rPr>
              <a:t>(</a:t>
            </a:r>
            <a:r>
              <a:rPr lang="en-US" sz="900" dirty="0" err="1">
                <a:solidFill>
                  <a:srgbClr val="000000"/>
                </a:solidFill>
              </a:rPr>
              <a:t>ACC_vrefshieldxy_alarm</a:t>
            </a:r>
            <a:r>
              <a:rPr lang="en-US" sz="900" dirty="0">
                <a:solidFill>
                  <a:srgbClr val="000000"/>
                </a:solidFill>
              </a:rPr>
              <a:t>), </a:t>
            </a:r>
            <a:r>
              <a:rPr lang="en-US" sz="900" dirty="0" err="1">
                <a:solidFill>
                  <a:srgbClr val="000000"/>
                </a:solidFill>
              </a:rPr>
              <a:t>iFlagPresent</a:t>
            </a:r>
            <a:r>
              <a:rPr lang="en-US" sz="900" dirty="0">
                <a:solidFill>
                  <a:srgbClr val="000000"/>
                </a:solidFill>
              </a:rPr>
              <a:t>);</a:t>
            </a:r>
          </a:p>
          <a:p>
            <a:r>
              <a:rPr lang="en-US" sz="900" dirty="0">
                <a:solidFill>
                  <a:srgbClr val="000000"/>
                </a:solidFill>
              </a:rPr>
              <a:t>  </a:t>
            </a:r>
            <a:r>
              <a:rPr lang="en-US" sz="900" dirty="0" err="1">
                <a:solidFill>
                  <a:srgbClr val="000000"/>
                </a:solidFill>
              </a:rPr>
              <a:t>EvalManStepEqual</a:t>
            </a:r>
            <a:r>
              <a:rPr lang="en-US" sz="900" dirty="0">
                <a:solidFill>
                  <a:srgbClr val="000000"/>
                </a:solidFill>
              </a:rPr>
              <a:t>(</a:t>
            </a:r>
            <a:r>
              <a:rPr lang="en-US" sz="900" dirty="0">
                <a:solidFill>
                  <a:srgbClr val="A31515"/>
                </a:solidFill>
              </a:rPr>
              <a:t>"Check current values for </a:t>
            </a:r>
            <a:r>
              <a:rPr lang="en-US" sz="900" dirty="0" err="1">
                <a:solidFill>
                  <a:srgbClr val="A31515"/>
                </a:solidFill>
              </a:rPr>
              <a:t>ACC_accel_cp_alarm</a:t>
            </a:r>
            <a:r>
              <a:rPr lang="en-US" sz="900" dirty="0">
                <a:solidFill>
                  <a:srgbClr val="A31515"/>
                </a:solidFill>
              </a:rPr>
              <a:t>"</a:t>
            </a:r>
            <a:r>
              <a:rPr lang="en-US" sz="900" dirty="0">
                <a:solidFill>
                  <a:srgbClr val="000000"/>
                </a:solidFill>
              </a:rPr>
              <a:t>, </a:t>
            </a:r>
            <a:r>
              <a:rPr lang="en-US" sz="900" dirty="0" err="1">
                <a:solidFill>
                  <a:srgbClr val="000000"/>
                </a:solidFill>
              </a:rPr>
              <a:t>getsignal</a:t>
            </a:r>
            <a:r>
              <a:rPr lang="en-US" sz="900" dirty="0">
                <a:solidFill>
                  <a:srgbClr val="000000"/>
                </a:solidFill>
              </a:rPr>
              <a:t>(</a:t>
            </a:r>
            <a:r>
              <a:rPr lang="en-US" sz="900" dirty="0" err="1">
                <a:solidFill>
                  <a:srgbClr val="000000"/>
                </a:solidFill>
              </a:rPr>
              <a:t>ACC_accel_cp_alarm</a:t>
            </a:r>
            <a:r>
              <a:rPr lang="en-US" sz="900" dirty="0">
                <a:solidFill>
                  <a:srgbClr val="000000"/>
                </a:solidFill>
              </a:rPr>
              <a:t>), </a:t>
            </a:r>
            <a:r>
              <a:rPr lang="en-US" sz="900" dirty="0" err="1">
                <a:solidFill>
                  <a:srgbClr val="000000"/>
                </a:solidFill>
              </a:rPr>
              <a:t>iFlagPresent</a:t>
            </a:r>
            <a:r>
              <a:rPr lang="en-US" sz="900" dirty="0">
                <a:solidFill>
                  <a:srgbClr val="000000"/>
                </a:solidFill>
              </a:rPr>
              <a:t>);  </a:t>
            </a:r>
          </a:p>
          <a:p>
            <a:endParaRPr lang="en-US" sz="900" dirty="0">
              <a:solidFill>
                <a:srgbClr val="000000"/>
              </a:solidFill>
            </a:endParaRPr>
          </a:p>
          <a:p>
            <a:r>
              <a:rPr lang="en-US" sz="900" dirty="0">
                <a:solidFill>
                  <a:srgbClr val="000000"/>
                </a:solidFill>
              </a:rPr>
              <a:t>}</a:t>
            </a:r>
            <a:endParaRPr lang="en-US" sz="900" dirty="0">
              <a:solidFill>
                <a:schemeClr val="tx1">
                  <a:lumMod val="50000"/>
                </a:schemeClr>
              </a:solidFill>
              <a:latin typeface="Archivo" pitchFamily="2" charset="0"/>
              <a:cs typeface="Archivo" pitchFamily="2" charset="0"/>
            </a:endParaRPr>
          </a:p>
        </p:txBody>
      </p:sp>
    </p:spTree>
    <p:extLst>
      <p:ext uri="{BB962C8B-B14F-4D97-AF65-F5344CB8AC3E}">
        <p14:creationId xmlns:p14="http://schemas.microsoft.com/office/powerpoint/2010/main" val="236339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way, road, wave, highway&#10;&#10;Description automatically generated">
            <a:extLst>
              <a:ext uri="{FF2B5EF4-FFF2-40B4-BE49-F238E27FC236}">
                <a16:creationId xmlns:a16="http://schemas.microsoft.com/office/drawing/2014/main" id="{B5C86FCE-3651-4130-BCE0-CF47C7C78D0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5602224"/>
          </a:xfrm>
          <a:prstGeom prst="rect">
            <a:avLst/>
          </a:prstGeom>
        </p:spPr>
      </p:pic>
      <p:sp>
        <p:nvSpPr>
          <p:cNvPr id="4" name="TextBox 3">
            <a:extLst>
              <a:ext uri="{FF2B5EF4-FFF2-40B4-BE49-F238E27FC236}">
                <a16:creationId xmlns:a16="http://schemas.microsoft.com/office/drawing/2014/main" id="{53CA03C4-9302-4A61-874E-8BCDE715328B}"/>
              </a:ext>
            </a:extLst>
          </p:cNvPr>
          <p:cNvSpPr txBox="1"/>
          <p:nvPr/>
        </p:nvSpPr>
        <p:spPr>
          <a:xfrm>
            <a:off x="3382634" y="2620628"/>
            <a:ext cx="5426733" cy="774434"/>
          </a:xfrm>
          <a:prstGeom prst="rect">
            <a:avLst/>
          </a:prstGeom>
          <a:noFill/>
        </p:spPr>
        <p:txBody>
          <a:bodyPr wrap="none" lIns="36000" tIns="36000" rIns="36000" bIns="36000" rtlCol="0" anchor="ctr" anchorCtr="0">
            <a:spAutoFit/>
          </a:bodyPr>
          <a:lstStyle/>
          <a:p>
            <a:pPr marL="0" marR="0" lvl="0" indent="0" algn="ctr" defTabSz="914400" rtl="0" eaLnBrk="1" fontAlgn="auto" latinLnBrk="0" hangingPunct="1">
              <a:lnSpc>
                <a:spcPct val="95000"/>
              </a:lnSpc>
              <a:spcBef>
                <a:spcPts val="0"/>
              </a:spcBef>
              <a:spcAft>
                <a:spcPts val="0"/>
              </a:spcAft>
              <a:buClr>
                <a:srgbClr val="005496"/>
              </a:buClr>
              <a:buSzTx/>
              <a:buFontTx/>
              <a:buNone/>
              <a:tabLst/>
              <a:defRPr/>
            </a:pPr>
            <a:r>
              <a:rPr kumimoji="0" lang="en-US" sz="4800" b="1" i="0" u="none" strike="noStrike" kern="1200" cap="none" spc="0" normalizeH="0" baseline="0" noProof="0" dirty="0">
                <a:ln>
                  <a:noFill/>
                </a:ln>
                <a:solidFill>
                  <a:srgbClr val="FFFFFF"/>
                </a:solidFill>
                <a:effectLst/>
                <a:uLnTx/>
                <a:uFillTx/>
                <a:latin typeface="Archivo SemiBold" pitchFamily="2" charset="0"/>
                <a:ea typeface="+mn-ea"/>
                <a:cs typeface="Archivo SemiBold" pitchFamily="2" charset="0"/>
              </a:rPr>
              <a:t>Saving More Lives</a:t>
            </a:r>
          </a:p>
        </p:txBody>
      </p:sp>
      <p:sp>
        <p:nvSpPr>
          <p:cNvPr id="2" name="Date Placeholder 1">
            <a:extLst>
              <a:ext uri="{FF2B5EF4-FFF2-40B4-BE49-F238E27FC236}">
                <a16:creationId xmlns:a16="http://schemas.microsoft.com/office/drawing/2014/main" id="{36E2064D-9E2D-4CB1-B917-9BFBA030E9B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14B28A1-B0A3-4CEB-99E6-854E8B2ECBE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Presentation Name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224574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50333" y="210324"/>
            <a:ext cx="11178000" cy="457200"/>
          </a:xfrm>
        </p:spPr>
        <p:txBody>
          <a:bodyPr>
            <a:normAutofit/>
          </a:bodyPr>
          <a:lstStyle/>
          <a:p>
            <a:r>
              <a:rPr lang="en-US" dirty="0"/>
              <a:t>Device overview</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3" y="1152525"/>
            <a:ext cx="11178000" cy="5038550"/>
          </a:xfrm>
        </p:spPr>
        <p:txBody>
          <a:bodyPr/>
          <a:lstStyle/>
          <a:p>
            <a:r>
              <a:rPr lang="en-US" dirty="0"/>
              <a:t>The SPI Simulyzer is a standalone device containing both HW and SW capabilities necessary for simulation and data acquisition of a specific SPI communication. It’s main use is as a virtual automotive sensor data generator when communicating with other ECU’s.</a:t>
            </a:r>
          </a:p>
          <a:p>
            <a:r>
              <a:rPr lang="en-US" dirty="0"/>
              <a:t>Within our project, the Simulyzer is used as :</a:t>
            </a:r>
          </a:p>
          <a:p>
            <a:pPr lvl="1"/>
            <a:r>
              <a:rPr lang="en-US" dirty="0"/>
              <a:t>Sensor mode (</a:t>
            </a:r>
            <a:r>
              <a:rPr lang="en-US" sz="1200" dirty="0"/>
              <a:t>The SPI-Simulyzer simulates one sensors by generating according data. The data communication between the ECU (SPI master) and simulated sensors are displayed and recorded</a:t>
            </a:r>
            <a:r>
              <a:rPr lang="en-US" dirty="0"/>
              <a: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r>
              <a:rPr lang="en-US" dirty="0"/>
              <a:t>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r>
              <a:rPr lang="en-US" noProof="0"/>
              <a:t>Date</a:t>
            </a:r>
            <a:endParaRPr lang="en-US" noProof="0" dirty="0"/>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r>
              <a:rPr lang="en-US" noProof="0"/>
              <a:t>Presentation Name</a:t>
            </a:r>
            <a:endParaRPr lang="en-US" noProof="0" dirty="0"/>
          </a:p>
        </p:txBody>
      </p:sp>
      <p:grpSp>
        <p:nvGrpSpPr>
          <p:cNvPr id="21" name="Group 20">
            <a:extLst>
              <a:ext uri="{FF2B5EF4-FFF2-40B4-BE49-F238E27FC236}">
                <a16:creationId xmlns:a16="http://schemas.microsoft.com/office/drawing/2014/main" id="{7D1F6E38-48AE-40C7-B465-5CA550672D64}"/>
              </a:ext>
            </a:extLst>
          </p:cNvPr>
          <p:cNvGrpSpPr/>
          <p:nvPr/>
        </p:nvGrpSpPr>
        <p:grpSpPr>
          <a:xfrm>
            <a:off x="1363184" y="2882376"/>
            <a:ext cx="2922815" cy="2660546"/>
            <a:chOff x="1363184" y="2882376"/>
            <a:chExt cx="2922815" cy="2660546"/>
          </a:xfrm>
        </p:grpSpPr>
        <p:pic>
          <p:nvPicPr>
            <p:cNvPr id="7" name="Picture 6">
              <a:extLst>
                <a:ext uri="{FF2B5EF4-FFF2-40B4-BE49-F238E27FC236}">
                  <a16:creationId xmlns:a16="http://schemas.microsoft.com/office/drawing/2014/main" id="{3D009491-5704-47B6-9540-E5032FDEEF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3184" y="2882376"/>
              <a:ext cx="2922815" cy="2286000"/>
            </a:xfrm>
            <a:prstGeom prst="rect">
              <a:avLst/>
            </a:prstGeom>
          </p:spPr>
        </p:pic>
        <p:sp>
          <p:nvSpPr>
            <p:cNvPr id="12" name="TextBox 11">
              <a:extLst>
                <a:ext uri="{FF2B5EF4-FFF2-40B4-BE49-F238E27FC236}">
                  <a16:creationId xmlns:a16="http://schemas.microsoft.com/office/drawing/2014/main" id="{B769C00B-7B1D-4F7F-8634-CE0FA6FF4C4D}"/>
                </a:ext>
              </a:extLst>
            </p:cNvPr>
            <p:cNvSpPr txBox="1"/>
            <p:nvPr/>
          </p:nvSpPr>
          <p:spPr>
            <a:xfrm>
              <a:off x="2288319" y="5236309"/>
              <a:ext cx="1272583" cy="306613"/>
            </a:xfrm>
            <a:prstGeom prst="rect">
              <a:avLst/>
            </a:prstGeom>
            <a:noFill/>
          </p:spPr>
          <p:txBody>
            <a:bodyPr wrap="none" lIns="36000" tIns="36000" rIns="36000" bIns="36000" rtlCol="0" anchor="ctr" anchorCtr="0">
              <a:spAutoFit/>
            </a:bodyPr>
            <a:lstStyle/>
            <a:p>
              <a:pPr algn="l">
                <a:lnSpc>
                  <a:spcPct val="95000"/>
                </a:lnSpc>
                <a:buClr>
                  <a:schemeClr val="accent1"/>
                </a:buClr>
              </a:pPr>
              <a:r>
                <a:rPr lang="en-US" sz="1600" dirty="0">
                  <a:solidFill>
                    <a:schemeClr val="tx1">
                      <a:lumMod val="50000"/>
                    </a:schemeClr>
                  </a:solidFill>
                  <a:latin typeface="Archivo" pitchFamily="2" charset="0"/>
                  <a:cs typeface="Archivo" pitchFamily="2" charset="0"/>
                </a:rPr>
                <a:t>Simulyzer Box </a:t>
              </a:r>
            </a:p>
          </p:txBody>
        </p:sp>
      </p:grpSp>
      <p:grpSp>
        <p:nvGrpSpPr>
          <p:cNvPr id="22" name="Group 21">
            <a:extLst>
              <a:ext uri="{FF2B5EF4-FFF2-40B4-BE49-F238E27FC236}">
                <a16:creationId xmlns:a16="http://schemas.microsoft.com/office/drawing/2014/main" id="{0A04476A-64AF-45C0-BE4E-168E0917871F}"/>
              </a:ext>
            </a:extLst>
          </p:cNvPr>
          <p:cNvGrpSpPr/>
          <p:nvPr/>
        </p:nvGrpSpPr>
        <p:grpSpPr>
          <a:xfrm>
            <a:off x="6993186" y="2882376"/>
            <a:ext cx="2876939" cy="2627540"/>
            <a:chOff x="6993186" y="2882376"/>
            <a:chExt cx="2876939" cy="2627540"/>
          </a:xfrm>
        </p:grpSpPr>
        <p:pic>
          <p:nvPicPr>
            <p:cNvPr id="10" name="Picture 9">
              <a:extLst>
                <a:ext uri="{FF2B5EF4-FFF2-40B4-BE49-F238E27FC236}">
                  <a16:creationId xmlns:a16="http://schemas.microsoft.com/office/drawing/2014/main" id="{D4F5B931-E2D1-4350-9A55-F139B1D17783}"/>
                </a:ext>
              </a:extLst>
            </p:cNvPr>
            <p:cNvPicPr>
              <a:picLocks noChangeAspect="1"/>
            </p:cNvPicPr>
            <p:nvPr/>
          </p:nvPicPr>
          <p:blipFill>
            <a:blip r:embed="rId3"/>
            <a:stretch>
              <a:fillRect/>
            </a:stretch>
          </p:blipFill>
          <p:spPr>
            <a:xfrm>
              <a:off x="6993186" y="2882376"/>
              <a:ext cx="2876939" cy="2286000"/>
            </a:xfrm>
            <a:prstGeom prst="rect">
              <a:avLst/>
            </a:prstGeom>
          </p:spPr>
        </p:pic>
        <p:sp>
          <p:nvSpPr>
            <p:cNvPr id="20" name="TextBox 19">
              <a:extLst>
                <a:ext uri="{FF2B5EF4-FFF2-40B4-BE49-F238E27FC236}">
                  <a16:creationId xmlns:a16="http://schemas.microsoft.com/office/drawing/2014/main" id="{6B42F56E-C0CB-405D-AEBE-5FE4D996AC2E}"/>
                </a:ext>
              </a:extLst>
            </p:cNvPr>
            <p:cNvSpPr txBox="1"/>
            <p:nvPr/>
          </p:nvSpPr>
          <p:spPr>
            <a:xfrm>
              <a:off x="7515233" y="5203303"/>
              <a:ext cx="1765731" cy="306613"/>
            </a:xfrm>
            <a:prstGeom prst="rect">
              <a:avLst/>
            </a:prstGeom>
            <a:noFill/>
          </p:spPr>
          <p:txBody>
            <a:bodyPr wrap="none" lIns="36000" tIns="36000" rIns="36000" bIns="36000" rtlCol="0" anchor="ctr" anchorCtr="0">
              <a:spAutoFit/>
            </a:bodyPr>
            <a:lstStyle/>
            <a:p>
              <a:pPr algn="l">
                <a:lnSpc>
                  <a:spcPct val="95000"/>
                </a:lnSpc>
                <a:buClr>
                  <a:schemeClr val="accent1"/>
                </a:buClr>
              </a:pPr>
              <a:r>
                <a:rPr lang="en-US" sz="1600" dirty="0">
                  <a:solidFill>
                    <a:schemeClr val="tx1">
                      <a:lumMod val="50000"/>
                    </a:schemeClr>
                  </a:solidFill>
                  <a:latin typeface="Archivo" pitchFamily="2" charset="0"/>
                  <a:cs typeface="Archivo" pitchFamily="2" charset="0"/>
                </a:rPr>
                <a:t>Sensor mode config</a:t>
              </a:r>
            </a:p>
          </p:txBody>
        </p:sp>
      </p:grpSp>
    </p:spTree>
    <p:extLst>
      <p:ext uri="{BB962C8B-B14F-4D97-AF65-F5344CB8AC3E}">
        <p14:creationId xmlns:p14="http://schemas.microsoft.com/office/powerpoint/2010/main" val="176591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50333" y="210324"/>
            <a:ext cx="11178000" cy="457200"/>
          </a:xfrm>
        </p:spPr>
        <p:txBody>
          <a:bodyPr>
            <a:normAutofit/>
          </a:bodyPr>
          <a:lstStyle/>
          <a:p>
            <a:r>
              <a:rPr lang="en-US" dirty="0"/>
              <a:t>Device setup preconditions</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3" y="1152525"/>
            <a:ext cx="11026474" cy="5038550"/>
          </a:xfrm>
        </p:spPr>
        <p:txBody>
          <a:bodyPr/>
          <a:lstStyle/>
          <a:p>
            <a:r>
              <a:rPr lang="en-US" dirty="0"/>
              <a:t>Installing Simulyzer GUI:</a:t>
            </a:r>
          </a:p>
          <a:p>
            <a:pPr lvl="1"/>
            <a:r>
              <a:rPr lang="en-US" dirty="0"/>
              <a:t>Run </a:t>
            </a:r>
            <a:r>
              <a:rPr lang="en-US" b="1" dirty="0"/>
              <a:t>SPI-SimulyzerSetup_V1_21_1_preRelease_V2 </a:t>
            </a:r>
            <a:r>
              <a:rPr lang="en-US" dirty="0"/>
              <a:t>from the installation folder.</a:t>
            </a:r>
            <a:endParaRPr lang="en-US" b="1" dirty="0"/>
          </a:p>
          <a:p>
            <a:pPr lvl="1"/>
            <a:r>
              <a:rPr lang="en-US" dirty="0"/>
              <a:t>After installation is finished, the corresponding application license must be installed.</a:t>
            </a:r>
          </a:p>
          <a:p>
            <a:pPr lvl="2"/>
            <a:r>
              <a:rPr lang="en-US" dirty="0"/>
              <a:t>Proceed by Opening SPI-Simulyzer GUI </a:t>
            </a:r>
            <a:r>
              <a:rPr lang="en-US" dirty="0">
                <a:sym typeface="Wingdings" panose="05000000000000000000" pitchFamily="2" charset="2"/>
              </a:rPr>
              <a:t> Help  About  Product License  Install License  Path to </a:t>
            </a:r>
            <a:r>
              <a:rPr lang="en-US" b="1" dirty="0">
                <a:sym typeface="Wingdings" panose="05000000000000000000" pitchFamily="2" charset="2"/>
              </a:rPr>
              <a:t>seskionLicense.xml</a:t>
            </a:r>
            <a:r>
              <a:rPr lang="en-US" dirty="0">
                <a:sym typeface="Wingdings" panose="05000000000000000000" pitchFamily="2" charset="2"/>
              </a:rPr>
              <a:t> file from Installation folder  Open </a:t>
            </a:r>
            <a:endParaRPr lang="en-US" dirty="0"/>
          </a:p>
          <a:p>
            <a:pPr lvl="1"/>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r>
              <a:rPr lang="en-US" dirty="0"/>
              <a:t>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r>
              <a:rPr lang="en-US" noProof="0"/>
              <a:t>Date</a:t>
            </a:r>
            <a:endParaRPr lang="en-US" noProof="0" dirty="0"/>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r>
              <a:rPr lang="en-US" noProof="0"/>
              <a:t>Presentation Name</a:t>
            </a:r>
            <a:endParaRPr lang="en-US" noProof="0" dirty="0"/>
          </a:p>
        </p:txBody>
      </p:sp>
      <p:grpSp>
        <p:nvGrpSpPr>
          <p:cNvPr id="10" name="Group 9">
            <a:extLst>
              <a:ext uri="{FF2B5EF4-FFF2-40B4-BE49-F238E27FC236}">
                <a16:creationId xmlns:a16="http://schemas.microsoft.com/office/drawing/2014/main" id="{C6F6C57A-3A30-43A4-A8C2-4AE9DD95DC3A}"/>
              </a:ext>
            </a:extLst>
          </p:cNvPr>
          <p:cNvGrpSpPr/>
          <p:nvPr/>
        </p:nvGrpSpPr>
        <p:grpSpPr>
          <a:xfrm>
            <a:off x="3844168" y="2262494"/>
            <a:ext cx="4503664" cy="3657600"/>
            <a:chOff x="3085576" y="2304439"/>
            <a:chExt cx="4503664" cy="3657600"/>
          </a:xfrm>
        </p:grpSpPr>
        <p:pic>
          <p:nvPicPr>
            <p:cNvPr id="8" name="Picture 7">
              <a:extLst>
                <a:ext uri="{FF2B5EF4-FFF2-40B4-BE49-F238E27FC236}">
                  <a16:creationId xmlns:a16="http://schemas.microsoft.com/office/drawing/2014/main" id="{015AB5F8-CB8F-4F1E-AFB9-996593AFE25F}"/>
                </a:ext>
              </a:extLst>
            </p:cNvPr>
            <p:cNvPicPr>
              <a:picLocks noChangeAspect="1"/>
            </p:cNvPicPr>
            <p:nvPr/>
          </p:nvPicPr>
          <p:blipFill>
            <a:blip r:embed="rId2"/>
            <a:stretch>
              <a:fillRect/>
            </a:stretch>
          </p:blipFill>
          <p:spPr>
            <a:xfrm>
              <a:off x="3085576" y="2304439"/>
              <a:ext cx="4503664" cy="3657600"/>
            </a:xfrm>
            <a:prstGeom prst="rect">
              <a:avLst/>
            </a:prstGeom>
          </p:spPr>
        </p:pic>
        <p:sp>
          <p:nvSpPr>
            <p:cNvPr id="9" name="Rectangle 8">
              <a:extLst>
                <a:ext uri="{FF2B5EF4-FFF2-40B4-BE49-F238E27FC236}">
                  <a16:creationId xmlns:a16="http://schemas.microsoft.com/office/drawing/2014/main" id="{9C4177A0-F436-4988-BDCC-B0DA15E0D1B6}"/>
                </a:ext>
              </a:extLst>
            </p:cNvPr>
            <p:cNvSpPr/>
            <p:nvPr/>
          </p:nvSpPr>
          <p:spPr>
            <a:xfrm>
              <a:off x="4345497" y="4077050"/>
              <a:ext cx="801968" cy="192946"/>
            </a:xfrm>
            <a:prstGeom prst="rect">
              <a:avLst/>
            </a:prstGeom>
            <a:solidFill>
              <a:srgbClr val="FFC000">
                <a:alpha val="30196"/>
              </a:srgbClr>
            </a:solidFill>
            <a:ln>
              <a:solidFill>
                <a:srgbClr val="FFC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grpSp>
    </p:spTree>
    <p:extLst>
      <p:ext uri="{BB962C8B-B14F-4D97-AF65-F5344CB8AC3E}">
        <p14:creationId xmlns:p14="http://schemas.microsoft.com/office/powerpoint/2010/main" val="184242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50333" y="210324"/>
            <a:ext cx="11178000" cy="457200"/>
          </a:xfrm>
        </p:spPr>
        <p:txBody>
          <a:bodyPr>
            <a:normAutofit/>
          </a:bodyPr>
          <a:lstStyle/>
          <a:p>
            <a:r>
              <a:rPr lang="en-US" dirty="0"/>
              <a:t>Device setup preconditions</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3" y="1152525"/>
            <a:ext cx="11026474" cy="5038550"/>
          </a:xfrm>
        </p:spPr>
        <p:txBody>
          <a:bodyPr/>
          <a:lstStyle/>
          <a:p>
            <a:r>
              <a:rPr lang="en-US" dirty="0"/>
              <a:t>Setup Windows Environment Variable for Simulyzer GUI:</a:t>
            </a:r>
          </a:p>
          <a:p>
            <a:pPr lvl="1"/>
            <a:r>
              <a:rPr lang="en-US" dirty="0"/>
              <a:t>Navigate to Windows Control Panel </a:t>
            </a:r>
            <a:r>
              <a:rPr lang="en-US" dirty="0">
                <a:sym typeface="Wingdings" panose="05000000000000000000" pitchFamily="2" charset="2"/>
              </a:rPr>
              <a:t> System and Security  System  Advanced System Settings  Advanced  Environment Variables  System variables  New  Fill in the details as shown below with Variable name and Variable value (</a:t>
            </a:r>
            <a:r>
              <a:rPr lang="en-US" sz="1200" b="1" dirty="0">
                <a:sym typeface="Wingdings" panose="05000000000000000000" pitchFamily="2" charset="2"/>
              </a:rPr>
              <a:t>C:\ProgramData\SesKion GmbH\</a:t>
            </a:r>
            <a:r>
              <a:rPr lang="en-US" sz="1200" b="1" dirty="0" err="1">
                <a:sym typeface="Wingdings" panose="05000000000000000000" pitchFamily="2" charset="2"/>
              </a:rPr>
              <a:t>SPI_Simulyzer</a:t>
            </a:r>
            <a:r>
              <a:rPr lang="en-US" sz="1200" b="1" dirty="0">
                <a:sym typeface="Wingdings" panose="05000000000000000000" pitchFamily="2" charset="2"/>
              </a:rPr>
              <a:t>\seskionLicense.xml</a:t>
            </a:r>
            <a:r>
              <a:rPr lang="en-US" dirty="0">
                <a:sym typeface="Wingdings" panose="05000000000000000000" pitchFamily="2" charset="2"/>
              </a:rPr>
              <a:t>)</a:t>
            </a:r>
            <a:endParaRPr lang="en-US" b="1" dirty="0"/>
          </a:p>
          <a:p>
            <a:pPr lvl="1"/>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r>
              <a:rPr lang="en-US" dirty="0"/>
              <a:t>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r>
              <a:rPr lang="en-US" noProof="0"/>
              <a:t>Date</a:t>
            </a:r>
            <a:endParaRPr lang="en-US" noProof="0" dirty="0"/>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r>
              <a:rPr lang="en-US" noProof="0"/>
              <a:t>Presentation Name</a:t>
            </a:r>
            <a:endParaRPr lang="en-US" noProof="0" dirty="0"/>
          </a:p>
        </p:txBody>
      </p:sp>
      <p:pic>
        <p:nvPicPr>
          <p:cNvPr id="7" name="Picture 6">
            <a:extLst>
              <a:ext uri="{FF2B5EF4-FFF2-40B4-BE49-F238E27FC236}">
                <a16:creationId xmlns:a16="http://schemas.microsoft.com/office/drawing/2014/main" id="{A532220A-A336-4F78-ABEA-1558DA62EC5E}"/>
              </a:ext>
            </a:extLst>
          </p:cNvPr>
          <p:cNvPicPr>
            <a:picLocks noChangeAspect="1"/>
          </p:cNvPicPr>
          <p:nvPr/>
        </p:nvPicPr>
        <p:blipFill>
          <a:blip r:embed="rId2"/>
          <a:stretch>
            <a:fillRect/>
          </a:stretch>
        </p:blipFill>
        <p:spPr>
          <a:xfrm>
            <a:off x="860000" y="2047875"/>
            <a:ext cx="3870906" cy="3657600"/>
          </a:xfrm>
          <a:prstGeom prst="rect">
            <a:avLst/>
          </a:prstGeom>
        </p:spPr>
      </p:pic>
      <p:pic>
        <p:nvPicPr>
          <p:cNvPr id="12" name="Picture 11">
            <a:extLst>
              <a:ext uri="{FF2B5EF4-FFF2-40B4-BE49-F238E27FC236}">
                <a16:creationId xmlns:a16="http://schemas.microsoft.com/office/drawing/2014/main" id="{CACCD5AC-7C49-4161-BD12-738FB6ECE204}"/>
              </a:ext>
            </a:extLst>
          </p:cNvPr>
          <p:cNvPicPr>
            <a:picLocks noChangeAspect="1"/>
          </p:cNvPicPr>
          <p:nvPr/>
        </p:nvPicPr>
        <p:blipFill>
          <a:blip r:embed="rId3"/>
          <a:stretch>
            <a:fillRect/>
          </a:stretch>
        </p:blipFill>
        <p:spPr>
          <a:xfrm>
            <a:off x="5997224" y="3031720"/>
            <a:ext cx="5066329" cy="1280160"/>
          </a:xfrm>
          <a:prstGeom prst="rect">
            <a:avLst/>
          </a:prstGeom>
        </p:spPr>
      </p:pic>
      <p:sp>
        <p:nvSpPr>
          <p:cNvPr id="13" name="Rectangle 12">
            <a:extLst>
              <a:ext uri="{FF2B5EF4-FFF2-40B4-BE49-F238E27FC236}">
                <a16:creationId xmlns:a16="http://schemas.microsoft.com/office/drawing/2014/main" id="{C86D37CE-F772-4EC8-A75F-49DE30B68C6D}"/>
              </a:ext>
            </a:extLst>
          </p:cNvPr>
          <p:cNvSpPr/>
          <p:nvPr/>
        </p:nvSpPr>
        <p:spPr>
          <a:xfrm>
            <a:off x="943149" y="3893453"/>
            <a:ext cx="3695963" cy="1156720"/>
          </a:xfrm>
          <a:prstGeom prst="rect">
            <a:avLst/>
          </a:prstGeom>
          <a:solidFill>
            <a:srgbClr val="FFC000">
              <a:alpha val="30196"/>
            </a:srgbClr>
          </a:solidFill>
          <a:ln>
            <a:solidFill>
              <a:srgbClr val="FFC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14" name="Rectangle 13">
            <a:extLst>
              <a:ext uri="{FF2B5EF4-FFF2-40B4-BE49-F238E27FC236}">
                <a16:creationId xmlns:a16="http://schemas.microsoft.com/office/drawing/2014/main" id="{F3E2D558-DEF5-4FD9-AB56-B2F3D26C1E89}"/>
              </a:ext>
            </a:extLst>
          </p:cNvPr>
          <p:cNvSpPr/>
          <p:nvPr/>
        </p:nvSpPr>
        <p:spPr>
          <a:xfrm>
            <a:off x="2837398" y="5100025"/>
            <a:ext cx="560143" cy="190747"/>
          </a:xfrm>
          <a:prstGeom prst="rect">
            <a:avLst/>
          </a:prstGeom>
          <a:solidFill>
            <a:srgbClr val="FFC000">
              <a:alpha val="30196"/>
            </a:srgbClr>
          </a:solidFill>
          <a:ln>
            <a:solidFill>
              <a:srgbClr val="FFC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15" name="Rectangle 14">
            <a:extLst>
              <a:ext uri="{FF2B5EF4-FFF2-40B4-BE49-F238E27FC236}">
                <a16:creationId xmlns:a16="http://schemas.microsoft.com/office/drawing/2014/main" id="{E4878831-7B43-47F4-81C1-DE53CF735AC3}"/>
              </a:ext>
            </a:extLst>
          </p:cNvPr>
          <p:cNvSpPr/>
          <p:nvPr/>
        </p:nvSpPr>
        <p:spPr>
          <a:xfrm>
            <a:off x="7038363" y="3429000"/>
            <a:ext cx="3926048" cy="169877"/>
          </a:xfrm>
          <a:prstGeom prst="rect">
            <a:avLst/>
          </a:prstGeom>
          <a:solidFill>
            <a:srgbClr val="FFC000">
              <a:alpha val="30196"/>
            </a:srgbClr>
          </a:solidFill>
          <a:ln>
            <a:solidFill>
              <a:srgbClr val="FFC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
        <p:nvSpPr>
          <p:cNvPr id="16" name="Rectangle 15">
            <a:extLst>
              <a:ext uri="{FF2B5EF4-FFF2-40B4-BE49-F238E27FC236}">
                <a16:creationId xmlns:a16="http://schemas.microsoft.com/office/drawing/2014/main" id="{7BEE5FAC-BD1D-423E-847F-8BB42ECBBD7A}"/>
              </a:ext>
            </a:extLst>
          </p:cNvPr>
          <p:cNvSpPr/>
          <p:nvPr/>
        </p:nvSpPr>
        <p:spPr>
          <a:xfrm>
            <a:off x="7038363" y="3723576"/>
            <a:ext cx="3926048" cy="169877"/>
          </a:xfrm>
          <a:prstGeom prst="rect">
            <a:avLst/>
          </a:prstGeom>
          <a:solidFill>
            <a:srgbClr val="FFC000">
              <a:alpha val="30196"/>
            </a:srgbClr>
          </a:solidFill>
          <a:ln>
            <a:solidFill>
              <a:srgbClr val="FFC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Tree>
    <p:extLst>
      <p:ext uri="{BB962C8B-B14F-4D97-AF65-F5344CB8AC3E}">
        <p14:creationId xmlns:p14="http://schemas.microsoft.com/office/powerpoint/2010/main" val="335113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50333" y="210324"/>
            <a:ext cx="11178000" cy="457200"/>
          </a:xfrm>
        </p:spPr>
        <p:txBody>
          <a:bodyPr>
            <a:normAutofit/>
          </a:bodyPr>
          <a:lstStyle/>
          <a:p>
            <a:r>
              <a:rPr lang="en-US" dirty="0"/>
              <a:t>Device setup preconditions</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3" y="1152525"/>
            <a:ext cx="10867084" cy="5038550"/>
          </a:xfrm>
        </p:spPr>
        <p:txBody>
          <a:bodyPr/>
          <a:lstStyle/>
          <a:p>
            <a:r>
              <a:rPr lang="en-US" dirty="0"/>
              <a:t>Flash Simulyzer box with FPGA image:</a:t>
            </a:r>
          </a:p>
          <a:p>
            <a:pPr lvl="1"/>
            <a:r>
              <a:rPr lang="en-US" dirty="0"/>
              <a:t>Navigate to Simulyzer GUI installation folder (</a:t>
            </a:r>
            <a:r>
              <a:rPr lang="en-US" sz="1200" b="1" dirty="0"/>
              <a:t>C:\Program Files (x86)\SesKion GmbH\SPI-Simulyzer</a:t>
            </a:r>
            <a:r>
              <a:rPr lang="en-US" dirty="0"/>
              <a:t>) </a:t>
            </a:r>
            <a:r>
              <a:rPr lang="en-US" dirty="0">
                <a:sym typeface="Wingdings" panose="05000000000000000000" pitchFamily="2" charset="2"/>
              </a:rPr>
              <a:t> Close all Simulyzer GUI instances or open windows  Open FirmwareUpdate.exe  Select </a:t>
            </a:r>
            <a:r>
              <a:rPr lang="en-US" b="1" dirty="0">
                <a:sym typeface="Wingdings" panose="05000000000000000000" pitchFamily="2" charset="2"/>
              </a:rPr>
              <a:t>devNr 0 </a:t>
            </a:r>
            <a:r>
              <a:rPr lang="en-US" dirty="0">
                <a:sym typeface="Wingdings" panose="05000000000000000000" pitchFamily="2" charset="2"/>
              </a:rPr>
              <a:t> DownloadFpga  Select </a:t>
            </a:r>
            <a:r>
              <a:rPr lang="en-US" sz="1200" b="1" dirty="0">
                <a:sym typeface="Wingdings" panose="05000000000000000000" pitchFamily="2" charset="2"/>
              </a:rPr>
              <a:t>SPI-Simulyzer_Slave_0201_xxxx.fpga</a:t>
            </a:r>
            <a:r>
              <a:rPr lang="en-US" b="1" dirty="0">
                <a:sym typeface="Wingdings" panose="05000000000000000000" pitchFamily="2" charset="2"/>
              </a:rPr>
              <a:t> </a:t>
            </a:r>
            <a:r>
              <a:rPr lang="en-US" dirty="0">
                <a:sym typeface="Wingdings" panose="05000000000000000000" pitchFamily="2" charset="2"/>
              </a:rPr>
              <a:t>from the installation folder  Open</a:t>
            </a:r>
            <a:endParaRPr lang="en-US" b="1" dirty="0"/>
          </a:p>
          <a:p>
            <a:pPr lvl="1"/>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r>
              <a:rPr lang="en-US" dirty="0"/>
              <a:t>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r>
              <a:rPr lang="en-US" noProof="0"/>
              <a:t>Date</a:t>
            </a:r>
            <a:endParaRPr lang="en-US" noProof="0" dirty="0"/>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r>
              <a:rPr lang="en-US" noProof="0"/>
              <a:t>Presentation Name</a:t>
            </a:r>
            <a:endParaRPr lang="en-US" noProof="0" dirty="0"/>
          </a:p>
        </p:txBody>
      </p:sp>
      <p:pic>
        <p:nvPicPr>
          <p:cNvPr id="8" name="Picture 7">
            <a:extLst>
              <a:ext uri="{FF2B5EF4-FFF2-40B4-BE49-F238E27FC236}">
                <a16:creationId xmlns:a16="http://schemas.microsoft.com/office/drawing/2014/main" id="{BCA13EFD-BD25-49A1-A7FB-05E0AE27768D}"/>
              </a:ext>
            </a:extLst>
          </p:cNvPr>
          <p:cNvPicPr>
            <a:picLocks noChangeAspect="1"/>
          </p:cNvPicPr>
          <p:nvPr/>
        </p:nvPicPr>
        <p:blipFill>
          <a:blip r:embed="rId2"/>
          <a:stretch>
            <a:fillRect/>
          </a:stretch>
        </p:blipFill>
        <p:spPr>
          <a:xfrm>
            <a:off x="3638259" y="2596515"/>
            <a:ext cx="4915482" cy="2743200"/>
          </a:xfrm>
          <a:prstGeom prst="rect">
            <a:avLst/>
          </a:prstGeom>
        </p:spPr>
      </p:pic>
      <p:sp>
        <p:nvSpPr>
          <p:cNvPr id="17" name="Rectangle 16">
            <a:extLst>
              <a:ext uri="{FF2B5EF4-FFF2-40B4-BE49-F238E27FC236}">
                <a16:creationId xmlns:a16="http://schemas.microsoft.com/office/drawing/2014/main" id="{59500680-D8B8-4A77-B3DD-0FF3CA0A4250}"/>
              </a:ext>
            </a:extLst>
          </p:cNvPr>
          <p:cNvSpPr/>
          <p:nvPr/>
        </p:nvSpPr>
        <p:spPr>
          <a:xfrm>
            <a:off x="4046018" y="3126996"/>
            <a:ext cx="1331325" cy="169877"/>
          </a:xfrm>
          <a:prstGeom prst="rect">
            <a:avLst/>
          </a:prstGeom>
          <a:solidFill>
            <a:srgbClr val="FFC000">
              <a:alpha val="30196"/>
            </a:srgbClr>
          </a:solidFill>
          <a:ln>
            <a:solidFill>
              <a:srgbClr val="FFC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2000" dirty="0" err="1">
              <a:solidFill>
                <a:schemeClr val="bg1"/>
              </a:solidFill>
            </a:endParaRPr>
          </a:p>
        </p:txBody>
      </p:sp>
    </p:spTree>
    <p:extLst>
      <p:ext uri="{BB962C8B-B14F-4D97-AF65-F5344CB8AC3E}">
        <p14:creationId xmlns:p14="http://schemas.microsoft.com/office/powerpoint/2010/main" val="416073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50333" y="210324"/>
            <a:ext cx="11178000" cy="457200"/>
          </a:xfrm>
        </p:spPr>
        <p:txBody>
          <a:bodyPr>
            <a:normAutofit/>
          </a:bodyPr>
          <a:lstStyle/>
          <a:p>
            <a:r>
              <a:rPr lang="en-US" dirty="0"/>
              <a:t>Device setup preconditions</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3" y="1152525"/>
            <a:ext cx="10521694" cy="5038550"/>
          </a:xfrm>
        </p:spPr>
        <p:txBody>
          <a:bodyPr/>
          <a:lstStyle/>
          <a:p>
            <a:r>
              <a:rPr lang="en-US" dirty="0"/>
              <a:t>External connections:</a:t>
            </a:r>
          </a:p>
          <a:p>
            <a:pPr lvl="1"/>
            <a:r>
              <a:rPr lang="en-US" dirty="0"/>
              <a:t>In addition to the USB and power connection, the Simulyzer must be connected through SPI pins to the target ECU.</a:t>
            </a:r>
          </a:p>
          <a:p>
            <a:pPr lvl="2"/>
            <a:r>
              <a:rPr lang="en-US" sz="1400" dirty="0"/>
              <a:t>The following sequence must always be observed when connecting the Simulyzer to any PC</a:t>
            </a:r>
          </a:p>
          <a:p>
            <a:pPr lvl="3">
              <a:buFont typeface="+mj-lt"/>
              <a:buAutoNum type="arabicPeriod"/>
            </a:pPr>
            <a:r>
              <a:rPr lang="en-US" sz="1400" dirty="0"/>
              <a:t>Connect power jack, wait for </a:t>
            </a:r>
            <a:r>
              <a:rPr lang="en-US" sz="1400" b="1" dirty="0"/>
              <a:t>yellow LED </a:t>
            </a:r>
            <a:r>
              <a:rPr lang="en-US" sz="1400" dirty="0"/>
              <a:t>to turn </a:t>
            </a:r>
            <a:r>
              <a:rPr lang="en-US" sz="1400" b="1" dirty="0"/>
              <a:t>ON</a:t>
            </a:r>
          </a:p>
          <a:p>
            <a:pPr lvl="3">
              <a:buFont typeface="+mj-lt"/>
              <a:buAutoNum type="arabicPeriod"/>
            </a:pPr>
            <a:r>
              <a:rPr lang="en-US" sz="1400" dirty="0"/>
              <a:t>Connect USB cable</a:t>
            </a:r>
          </a:p>
          <a:p>
            <a:pPr lvl="3">
              <a:buFont typeface="+mj-lt"/>
              <a:buAutoNum type="arabicPeriod"/>
            </a:pPr>
            <a:r>
              <a:rPr lang="en-US" sz="1400" dirty="0"/>
              <a:t>Connect ribbon cable to </a:t>
            </a:r>
            <a:r>
              <a:rPr lang="en-US" sz="1400" b="1" dirty="0"/>
              <a:t>INTERFACE 1</a:t>
            </a:r>
          </a:p>
          <a:p>
            <a:pPr lvl="3">
              <a:buFont typeface="+mj-lt"/>
              <a:buAutoNum type="arabicPeriod"/>
            </a:pPr>
            <a:r>
              <a:rPr lang="en-US" sz="1400" dirty="0"/>
              <a:t>Connect SPI harness/ DB25 connector to target SPI ECU pins (</a:t>
            </a:r>
            <a:r>
              <a:rPr lang="en-US" sz="1400" b="1" dirty="0"/>
              <a:t>SPI harness length must be as short as possible</a:t>
            </a:r>
            <a:r>
              <a:rPr lang="en-US" sz="1400" dirty="0"/>
              <a:t>)</a:t>
            </a:r>
          </a:p>
          <a:p>
            <a:pPr lvl="3">
              <a:buFont typeface="+mj-lt"/>
              <a:buAutoNum type="arabicPeriod"/>
            </a:pPr>
            <a:r>
              <a:rPr lang="en-US" sz="1400" dirty="0"/>
              <a:t>Connect Digital- Analog PIN 12 to ALARMB pin on target SPI ECU pins (Check Simulyzer data sheet to pin assignment)</a:t>
            </a:r>
          </a:p>
          <a:p>
            <a:pPr lvl="3"/>
            <a:endParaRPr lang="en-US" dirty="0"/>
          </a:p>
          <a:p>
            <a:pPr lvl="1"/>
            <a:endParaRPr lang="en-US" dirty="0"/>
          </a:p>
          <a:p>
            <a:pPr marL="36180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endParaRPr lang="en-US" dirty="0"/>
          </a:p>
          <a:p>
            <a:pPr marL="361800" lvl="1" indent="0">
              <a:buNone/>
            </a:pPr>
            <a:r>
              <a:rPr lang="en-US" dirty="0"/>
              <a:t>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r>
              <a:rPr lang="en-US" noProof="0"/>
              <a:t>Date</a:t>
            </a:r>
            <a:endParaRPr lang="en-US" noProof="0" dirty="0"/>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r>
              <a:rPr lang="en-US" noProof="0"/>
              <a:t>Presentation Name</a:t>
            </a:r>
            <a:endParaRPr lang="en-US" noProof="0" dirty="0"/>
          </a:p>
        </p:txBody>
      </p:sp>
      <p:pic>
        <p:nvPicPr>
          <p:cNvPr id="14" name="Picture 13">
            <a:extLst>
              <a:ext uri="{FF2B5EF4-FFF2-40B4-BE49-F238E27FC236}">
                <a16:creationId xmlns:a16="http://schemas.microsoft.com/office/drawing/2014/main" id="{46B49B2E-3C85-4FBB-8CB1-A3699CC4E13C}"/>
              </a:ext>
            </a:extLst>
          </p:cNvPr>
          <p:cNvPicPr>
            <a:picLocks noChangeAspect="1"/>
          </p:cNvPicPr>
          <p:nvPr/>
        </p:nvPicPr>
        <p:blipFill>
          <a:blip r:embed="rId2"/>
          <a:stretch>
            <a:fillRect/>
          </a:stretch>
        </p:blipFill>
        <p:spPr>
          <a:xfrm>
            <a:off x="756812" y="3160550"/>
            <a:ext cx="4380992" cy="3017520"/>
          </a:xfrm>
          <a:prstGeom prst="rect">
            <a:avLst/>
          </a:prstGeom>
        </p:spPr>
      </p:pic>
      <p:pic>
        <p:nvPicPr>
          <p:cNvPr id="16" name="Picture 15">
            <a:extLst>
              <a:ext uri="{FF2B5EF4-FFF2-40B4-BE49-F238E27FC236}">
                <a16:creationId xmlns:a16="http://schemas.microsoft.com/office/drawing/2014/main" id="{5D8A4FE9-333C-40D1-A010-93DE1728A46E}"/>
              </a:ext>
            </a:extLst>
          </p:cNvPr>
          <p:cNvPicPr>
            <a:picLocks noChangeAspect="1"/>
          </p:cNvPicPr>
          <p:nvPr/>
        </p:nvPicPr>
        <p:blipFill>
          <a:blip r:embed="rId3"/>
          <a:stretch>
            <a:fillRect/>
          </a:stretch>
        </p:blipFill>
        <p:spPr>
          <a:xfrm>
            <a:off x="7177262" y="3160550"/>
            <a:ext cx="2927445" cy="3017520"/>
          </a:xfrm>
          <a:prstGeom prst="rect">
            <a:avLst/>
          </a:prstGeom>
        </p:spPr>
      </p:pic>
    </p:spTree>
    <p:extLst>
      <p:ext uri="{BB962C8B-B14F-4D97-AF65-F5344CB8AC3E}">
        <p14:creationId xmlns:p14="http://schemas.microsoft.com/office/powerpoint/2010/main" val="318255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50333" y="210324"/>
            <a:ext cx="11178000" cy="457200"/>
          </a:xfrm>
        </p:spPr>
        <p:txBody>
          <a:bodyPr>
            <a:normAutofit/>
          </a:bodyPr>
          <a:lstStyle/>
          <a:p>
            <a:r>
              <a:rPr lang="en-US" dirty="0"/>
              <a:t> CANoe and Python files/ commands</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2" y="1152524"/>
            <a:ext cx="11286533" cy="5029201"/>
          </a:xfrm>
        </p:spPr>
        <p:txBody>
          <a:bodyPr/>
          <a:lstStyle/>
          <a:p>
            <a:r>
              <a:rPr lang="en-US" b="1" dirty="0"/>
              <a:t>Use cases</a:t>
            </a:r>
          </a:p>
          <a:p>
            <a:pPr lvl="1"/>
            <a:r>
              <a:rPr lang="en-US" dirty="0"/>
              <a:t>The</a:t>
            </a:r>
            <a:r>
              <a:rPr lang="en-US" b="1" dirty="0"/>
              <a:t> </a:t>
            </a:r>
            <a:r>
              <a:rPr lang="en-US" dirty="0"/>
              <a:t>Simulyer &amp; CANoe setup is meant to be used as following:</a:t>
            </a:r>
          </a:p>
          <a:p>
            <a:pPr lvl="2"/>
            <a:r>
              <a:rPr lang="en-US" sz="1400" dirty="0"/>
              <a:t>CANoe script is used to launch Pyton script execution with function </a:t>
            </a:r>
            <a:r>
              <a:rPr lang="en-US" sz="1400" dirty="0">
                <a:solidFill>
                  <a:srgbClr val="000000"/>
                </a:solidFill>
              </a:rPr>
              <a:t>sysExec(“Location of Python executable”, “Python script name”, “Python script location”). EX:</a:t>
            </a:r>
          </a:p>
          <a:p>
            <a:pPr marL="361800" lvl="1" indent="0">
              <a:buNone/>
            </a:pPr>
            <a:r>
              <a:rPr lang="en-US" sz="1200" b="1" dirty="0">
                <a:solidFill>
                  <a:srgbClr val="3399FF"/>
                </a:solidFill>
              </a:rPr>
              <a:t>sysExec("C:\\Program Files\\Python39\\python.exe", "Simulyzer_Initialization.py", "C:\\MKS\\AUDI_MCC\\Phase_01\\View_Test\\Tools\\CANoe\\Config\\ECS_AUDI_VERIF\\Includes\\HW_Modules\\SPI_Simulyzer")</a:t>
            </a:r>
          </a:p>
          <a:p>
            <a:pPr lvl="2"/>
            <a:r>
              <a:rPr lang="en-US" sz="1400" dirty="0">
                <a:solidFill>
                  <a:schemeClr val="tx1"/>
                </a:solidFill>
              </a:rPr>
              <a:t>The python script contains Simulyzer setup start/ end sequence and proposed test sequence according to user needs or test requirements</a:t>
            </a:r>
          </a:p>
          <a:p>
            <a:pPr marL="361800" lvl="1" indent="0">
              <a:buNone/>
            </a:pPr>
            <a:endParaRPr lang="en-US" b="1" dirty="0">
              <a:solidFill>
                <a:srgbClr val="3399FF"/>
              </a:solidFill>
            </a:endParaRPr>
          </a:p>
          <a:p>
            <a:endParaRPr lang="en-US" sz="16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pPr marL="0" indent="0">
              <a:buNone/>
            </a:pPr>
            <a:endParaRPr lang="en-US" dirty="0"/>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r>
              <a:rPr lang="en-US" noProof="0"/>
              <a:t>Date</a:t>
            </a:r>
            <a:endParaRPr lang="en-US" noProof="0" dirty="0"/>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r>
              <a:rPr lang="en-US" noProof="0"/>
              <a:t>Presentation Name</a:t>
            </a:r>
            <a:endParaRPr lang="en-US" noProof="0" dirty="0"/>
          </a:p>
        </p:txBody>
      </p:sp>
    </p:spTree>
    <p:extLst>
      <p:ext uri="{BB962C8B-B14F-4D97-AF65-F5344CB8AC3E}">
        <p14:creationId xmlns:p14="http://schemas.microsoft.com/office/powerpoint/2010/main" val="388001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50333" y="210324"/>
            <a:ext cx="11178000" cy="457200"/>
          </a:xfrm>
        </p:spPr>
        <p:txBody>
          <a:bodyPr>
            <a:normAutofit/>
          </a:bodyPr>
          <a:lstStyle/>
          <a:p>
            <a:r>
              <a:rPr lang="en-US" dirty="0"/>
              <a:t>Functional Test</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3" y="1171575"/>
            <a:ext cx="10036573" cy="5010150"/>
          </a:xfrm>
        </p:spPr>
        <p:txBody>
          <a:bodyPr/>
          <a:lstStyle/>
          <a:p>
            <a:r>
              <a:rPr lang="en-US" dirty="0">
                <a:solidFill>
                  <a:srgbClr val="000000"/>
                </a:solidFill>
              </a:rPr>
              <a:t>Test sequence example:</a:t>
            </a:r>
            <a:endParaRPr lang="en-US" dirty="0"/>
          </a:p>
          <a:p>
            <a:pPr lvl="1"/>
            <a:r>
              <a:rPr lang="en-US" dirty="0"/>
              <a:t>Below the Simulyzer box generates data showing that the ECU has been tilted 25 degrees from horizontal on X axis for a total of 5s and then returning back to horizontal position. This is done by writing different hex values in the Simulyzer’s registry’s. For registry identification and what values to write inside, both the safety manual and the Accelerometer datasheet must be consulted.</a:t>
            </a:r>
          </a:p>
          <a:p>
            <a:pPr marL="0" indent="0">
              <a:buNone/>
            </a:pPr>
            <a:r>
              <a:rPr lang="en-US" sz="800" dirty="0"/>
              <a:t>	</a:t>
            </a:r>
            <a:r>
              <a:rPr lang="en-US" sz="1100" dirty="0"/>
              <a:t>sekRetVal = mydll.SPI_WriteSimulationSensorRegister(devhnd, 0, 0x6, 0x1F00) #SPI-Simulyzer, sensor 0, write in registry 6 (which contains accel_z_data), value 	0x1F00 or dec 7946</a:t>
            </a:r>
          </a:p>
          <a:p>
            <a:pPr marL="0" indent="0">
              <a:buNone/>
            </a:pPr>
            <a:r>
              <a:rPr lang="en-US" sz="1100" dirty="0"/>
              <a:t>	sekRetVal = mydll.SPI_WriteSimulationSensorRegister(devhnd, 0, 0x5, 0x0) #SPI-Simulyzer, sensor 0, write in registry 5 (which contains accel_y_data), value 0x0</a:t>
            </a:r>
          </a:p>
          <a:p>
            <a:pPr marL="0" indent="0">
              <a:buNone/>
            </a:pPr>
            <a:r>
              <a:rPr lang="en-US" sz="1100" dirty="0"/>
              <a:t>	sekRetVal = mydll.SPI_WriteSimulationSensorRegister(devhnd, 0, 0x4, 0x0CAC) # SPI-Simulyzer, sensor 0, write in registry 4 (which contains accel_x_data), value 	0x0CAC or dec 3244 </a:t>
            </a:r>
          </a:p>
          <a:p>
            <a:pPr marL="0" indent="0">
              <a:buNone/>
            </a:pPr>
            <a:r>
              <a:rPr lang="en-US" sz="1100" dirty="0"/>
              <a:t>	time.sleep(5.0)</a:t>
            </a:r>
          </a:p>
          <a:p>
            <a:pPr marL="0" indent="0">
              <a:buNone/>
            </a:pPr>
            <a:r>
              <a:rPr lang="en-US" sz="1100" dirty="0"/>
              <a:t>	sekRetVal = mydll.SPI_WriteSimulationSensorRegister(devhnd, 0, 0x6, 0x1F00) #reg Z axis written to ~0.9g/ simulating horizontal position</a:t>
            </a:r>
          </a:p>
          <a:p>
            <a:pPr marL="0" indent="0">
              <a:buNone/>
            </a:pPr>
            <a:r>
              <a:rPr lang="en-US" sz="1100" dirty="0"/>
              <a:t>	sekRetVal = mydll.SPI_WriteSimulationSensorRegister(devhnd, 0, 0x5, 0x0) #reg Y axis written to 0g	</a:t>
            </a:r>
          </a:p>
          <a:p>
            <a:pPr marL="0" indent="0">
              <a:lnSpc>
                <a:spcPct val="100000"/>
              </a:lnSpc>
              <a:buNone/>
            </a:pPr>
            <a:r>
              <a:rPr lang="en-US" sz="1100" dirty="0"/>
              <a:t>	sekRetVal = mydll.SPI_WriteSimulationSensorRegister(devhnd, 0, 0x4, 0x0) #reg X axis written to 0g</a:t>
            </a:r>
            <a:endParaRPr lang="en-US" sz="2800" dirty="0"/>
          </a:p>
          <a:p>
            <a:pPr marL="361800" lvl="1" indent="0" algn="ctr">
              <a:buNone/>
            </a:pPr>
            <a:endParaRPr lang="en-US" sz="1100" dirty="0"/>
          </a:p>
          <a:p>
            <a:pPr marL="361800" lvl="1" indent="0" algn="ctr">
              <a:buNone/>
            </a:pPr>
            <a:endParaRPr lang="en-US" sz="1100" dirty="0"/>
          </a:p>
          <a:p>
            <a:pPr marL="0" indent="0">
              <a:buNone/>
            </a:pPr>
            <a:r>
              <a:rPr lang="en-US" sz="1100" dirty="0"/>
              <a:t>	</a:t>
            </a:r>
            <a:endParaRPr lang="en-US" dirty="0"/>
          </a:p>
          <a:p>
            <a:pPr marL="0" indent="0">
              <a:buNone/>
            </a:pPr>
            <a:endParaRPr lang="en-US" dirty="0"/>
          </a:p>
          <a:p>
            <a:endParaRPr lang="en-US" dirty="0"/>
          </a:p>
          <a:p>
            <a:endParaRPr lang="en-US" dirty="0"/>
          </a:p>
          <a:p>
            <a:endParaRPr lang="en-US" dirty="0"/>
          </a:p>
          <a:p>
            <a:pPr marL="0" indent="0">
              <a:buNone/>
            </a:pPr>
            <a:endParaRPr lang="en-US" dirty="0"/>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r>
              <a:rPr lang="en-US" noProof="0"/>
              <a:t>Date</a:t>
            </a:r>
            <a:endParaRPr lang="en-US" noProof="0" dirty="0"/>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r>
              <a:rPr lang="en-US" noProof="0"/>
              <a:t>Presentation Name</a:t>
            </a:r>
            <a:endParaRPr lang="en-US" noProof="0" dirty="0"/>
          </a:p>
        </p:txBody>
      </p:sp>
    </p:spTree>
    <p:extLst>
      <p:ext uri="{BB962C8B-B14F-4D97-AF65-F5344CB8AC3E}">
        <p14:creationId xmlns:p14="http://schemas.microsoft.com/office/powerpoint/2010/main" val="353062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50333" y="210324"/>
            <a:ext cx="11178000" cy="457200"/>
          </a:xfrm>
        </p:spPr>
        <p:txBody>
          <a:bodyPr>
            <a:normAutofit/>
          </a:bodyPr>
          <a:lstStyle/>
          <a:p>
            <a:r>
              <a:rPr lang="en-US" dirty="0"/>
              <a:t>Functional Test</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50334" y="1171575"/>
                <a:ext cx="10615414" cy="5010150"/>
              </a:xfrm>
            </p:spPr>
            <p:txBody>
              <a:bodyPr/>
              <a:lstStyle/>
              <a:p>
                <a:r>
                  <a:rPr lang="en-US" dirty="0">
                    <a:solidFill>
                      <a:srgbClr val="000000"/>
                    </a:solidFill>
                  </a:rPr>
                  <a:t>Function definition example:</a:t>
                </a:r>
                <a:endParaRPr lang="en-US" dirty="0"/>
              </a:p>
              <a:p>
                <a:pPr marL="361800" lvl="1" indent="0" algn="ctr">
                  <a:buNone/>
                </a:pPr>
                <a:r>
                  <a:rPr lang="en-US" sz="1100" dirty="0" err="1"/>
                  <a:t>sekRetVal</a:t>
                </a:r>
                <a:r>
                  <a:rPr lang="en-US" sz="1100" dirty="0"/>
                  <a:t> = mydll.</a:t>
                </a:r>
                <a:r>
                  <a:rPr lang="en-US" sz="1100" b="1" dirty="0">
                    <a:solidFill>
                      <a:srgbClr val="3399FF"/>
                    </a:solidFill>
                  </a:rPr>
                  <a:t>SPI_WriteSimulationSensorRegister</a:t>
                </a:r>
                <a:r>
                  <a:rPr lang="en-US" sz="1100" dirty="0"/>
                  <a:t>(“</a:t>
                </a:r>
                <a:r>
                  <a:rPr lang="en-US" sz="1100" b="1" dirty="0">
                    <a:solidFill>
                      <a:schemeClr val="tx2"/>
                    </a:solidFill>
                  </a:rPr>
                  <a:t>device handle</a:t>
                </a:r>
                <a:r>
                  <a:rPr lang="en-US" sz="1100" dirty="0"/>
                  <a:t>”, “</a:t>
                </a:r>
                <a:r>
                  <a:rPr lang="en-US" sz="1100" b="1" dirty="0"/>
                  <a:t>sensor number</a:t>
                </a:r>
                <a:r>
                  <a:rPr lang="en-US" sz="1100" dirty="0"/>
                  <a:t>”, “</a:t>
                </a:r>
                <a:r>
                  <a:rPr lang="en-US" sz="1100" b="1" dirty="0"/>
                  <a:t>registry number</a:t>
                </a:r>
                <a:r>
                  <a:rPr lang="en-US" sz="1100" dirty="0"/>
                  <a:t>”, “</a:t>
                </a:r>
                <a:r>
                  <a:rPr lang="en-US" sz="1100" b="1" dirty="0"/>
                  <a:t>hex value</a:t>
                </a:r>
                <a:r>
                  <a:rPr lang="en-US" sz="1100" dirty="0"/>
                  <a:t>”)</a:t>
                </a:r>
              </a:p>
              <a:p>
                <a:pPr marL="361800" lvl="1" indent="0" algn="ctr">
                  <a:buNone/>
                </a:pPr>
                <a:endParaRPr lang="en-US" sz="1100" dirty="0"/>
              </a:p>
              <a:p>
                <a:pPr lvl="1"/>
                <a:r>
                  <a:rPr lang="en-US" sz="1100" b="1" dirty="0">
                    <a:solidFill>
                      <a:schemeClr val="tx2"/>
                    </a:solidFill>
                  </a:rPr>
                  <a:t>device handle </a:t>
                </a:r>
                <a:r>
                  <a:rPr lang="en-US" sz="1100" dirty="0">
                    <a:solidFill>
                      <a:schemeClr val="tx2"/>
                    </a:solidFill>
                  </a:rPr>
                  <a:t>/ param always remains the same, defined from startup sequence of Simulyzer, </a:t>
                </a:r>
                <a:r>
                  <a:rPr lang="en-US" sz="1100" dirty="0"/>
                  <a:t>devhnd in this case.</a:t>
                </a:r>
                <a:endParaRPr lang="en-US" sz="1100" b="1" dirty="0">
                  <a:solidFill>
                    <a:schemeClr val="tx2"/>
                  </a:solidFill>
                </a:endParaRPr>
              </a:p>
              <a:p>
                <a:pPr lvl="1"/>
                <a:r>
                  <a:rPr lang="en-US" sz="1100" b="1" dirty="0"/>
                  <a:t>Sensor number </a:t>
                </a:r>
                <a:r>
                  <a:rPr lang="en-US" sz="1100" dirty="0"/>
                  <a:t>/ param always remains the same, defined from project configuration, 0x0 in this case.</a:t>
                </a:r>
              </a:p>
              <a:p>
                <a:pPr lvl="1"/>
                <a:r>
                  <a:rPr lang="en-US" sz="1100" b="1" dirty="0">
                    <a:solidFill>
                      <a:schemeClr val="tx2"/>
                    </a:solidFill>
                  </a:rPr>
                  <a:t>Registry number </a:t>
                </a:r>
                <a:r>
                  <a:rPr lang="en-US" sz="1100" dirty="0">
                    <a:solidFill>
                      <a:schemeClr val="tx2"/>
                    </a:solidFill>
                  </a:rPr>
                  <a:t>/ param is defined based on acceleration value or fault that’s meant to de simulated.</a:t>
                </a:r>
              </a:p>
              <a:p>
                <a:pPr lvl="1"/>
                <a:r>
                  <a:rPr lang="en-US" sz="1100" b="1" dirty="0">
                    <a:solidFill>
                      <a:schemeClr val="tx2"/>
                    </a:solidFill>
                  </a:rPr>
                  <a:t>Hex value </a:t>
                </a:r>
                <a:r>
                  <a:rPr lang="en-US" sz="1100" dirty="0">
                    <a:solidFill>
                      <a:schemeClr val="tx2"/>
                    </a:solidFill>
                  </a:rPr>
                  <a:t>/ value calculated after checking datasheet registries config and user requirements.</a:t>
                </a:r>
              </a:p>
              <a:p>
                <a:pPr lvl="1"/>
                <a:endParaRPr lang="en-US" sz="1100" dirty="0">
                  <a:solidFill>
                    <a:schemeClr val="tx2"/>
                  </a:solidFill>
                </a:endParaRPr>
              </a:p>
              <a:p>
                <a:pPr lvl="1"/>
                <a:r>
                  <a:rPr lang="en-US" sz="1200" dirty="0">
                    <a:solidFill>
                      <a:schemeClr val="tx2"/>
                    </a:solidFill>
                  </a:rPr>
                  <a:t>Accelerometer calculations:</a:t>
                </a:r>
              </a:p>
              <a:p>
                <a:pPr lvl="2"/>
                <a:r>
                  <a:rPr lang="en-US" sz="1050" dirty="0">
                    <a:solidFill>
                      <a:srgbClr val="000000"/>
                    </a:solidFill>
                  </a:rPr>
                  <a:t>Requested test sequence is </a:t>
                </a:r>
                <a:r>
                  <a:rPr lang="en-US" sz="1050" b="1" dirty="0">
                    <a:solidFill>
                      <a:srgbClr val="000000"/>
                    </a:solidFill>
                    <a:sym typeface="Wingdings" panose="05000000000000000000" pitchFamily="2" charset="2"/>
                  </a:rPr>
                  <a:t> </a:t>
                </a:r>
                <a:r>
                  <a:rPr lang="en-US" sz="1050" b="1" dirty="0">
                    <a:solidFill>
                      <a:srgbClr val="000000"/>
                    </a:solidFill>
                  </a:rPr>
                  <a:t>mydll.SPI_WriteSimulationSensorRegister(devhnd, 0, </a:t>
                </a:r>
                <a:r>
                  <a:rPr lang="en-US" sz="1050" b="1" dirty="0">
                    <a:solidFill>
                      <a:srgbClr val="FFC000"/>
                    </a:solidFill>
                  </a:rPr>
                  <a:t>0x6</a:t>
                </a:r>
                <a:r>
                  <a:rPr lang="en-US" sz="1050" b="1" dirty="0">
                    <a:solidFill>
                      <a:srgbClr val="000000"/>
                    </a:solidFill>
                  </a:rPr>
                  <a:t>, </a:t>
                </a:r>
                <a:r>
                  <a:rPr lang="en-US" sz="1050" b="1" dirty="0">
                    <a:solidFill>
                      <a:srgbClr val="7030A0"/>
                    </a:solidFill>
                  </a:rPr>
                  <a:t>0x1F00</a:t>
                </a:r>
                <a:r>
                  <a:rPr lang="en-US" sz="1050" b="1" dirty="0">
                    <a:solidFill>
                      <a:srgbClr val="000000"/>
                    </a:solidFill>
                  </a:rPr>
                  <a:t>)</a:t>
                </a:r>
              </a:p>
              <a:p>
                <a:pPr lvl="3"/>
                <a:r>
                  <a:rPr lang="en-US" sz="1050" dirty="0">
                    <a:solidFill>
                      <a:schemeClr val="tx2"/>
                    </a:solidFill>
                  </a:rPr>
                  <a:t>Currently our accelerometer is programmed by SW to a limit of </a:t>
                </a:r>
                <a:r>
                  <a:rPr lang="en-US" sz="1050" b="0" i="0" dirty="0">
                    <a:solidFill>
                      <a:srgbClr val="202124"/>
                    </a:solidFill>
                    <a:effectLst/>
                    <a:latin typeface="Google Sans"/>
                  </a:rPr>
                  <a:t>± </a:t>
                </a:r>
                <a:r>
                  <a:rPr lang="en-US" sz="1050" b="1" i="0" dirty="0">
                    <a:solidFill>
                      <a:schemeClr val="bg2"/>
                    </a:solidFill>
                    <a:effectLst/>
                    <a:latin typeface="Google Sans"/>
                  </a:rPr>
                  <a:t>4.096g</a:t>
                </a:r>
              </a:p>
              <a:p>
                <a:pPr lvl="3"/>
                <a:r>
                  <a:rPr lang="en-US" sz="1050" dirty="0">
                    <a:solidFill>
                      <a:srgbClr val="202124"/>
                    </a:solidFill>
                    <a:latin typeface="Google Sans"/>
                  </a:rPr>
                  <a:t>Registry is </a:t>
                </a:r>
                <a:r>
                  <a:rPr lang="en-US" sz="1050" b="1" dirty="0">
                    <a:solidFill>
                      <a:schemeClr val="accent6"/>
                    </a:solidFill>
                    <a:latin typeface="Google Sans"/>
                  </a:rPr>
                  <a:t>0x6 </a:t>
                </a:r>
                <a14:m>
                  <m:oMath xmlns:m="http://schemas.openxmlformats.org/officeDocument/2006/math">
                    <m:d>
                      <m:dPr>
                        <m:ctrlPr>
                          <a:rPr lang="en-US" sz="1050" b="1" i="1" smtClean="0">
                            <a:solidFill>
                              <a:srgbClr val="FFC000"/>
                            </a:solidFill>
                            <a:latin typeface="Cambria Math" panose="02040503050406030204" pitchFamily="18" charset="0"/>
                          </a:rPr>
                        </m:ctrlPr>
                      </m:dPr>
                      <m:e>
                        <m:r>
                          <a:rPr lang="en-US" sz="1050" b="1" i="1" smtClean="0">
                            <a:solidFill>
                              <a:srgbClr val="FFC000"/>
                            </a:solidFill>
                            <a:latin typeface="Cambria Math" panose="02040503050406030204" pitchFamily="18" charset="0"/>
                          </a:rPr>
                          <m:t>𝒂𝒙𝒊𝒔</m:t>
                        </m:r>
                        <m:r>
                          <a:rPr lang="en-US" sz="1050" b="1" i="1" smtClean="0">
                            <a:solidFill>
                              <a:srgbClr val="FFC000"/>
                            </a:solidFill>
                            <a:latin typeface="Cambria Math" panose="02040503050406030204" pitchFamily="18" charset="0"/>
                          </a:rPr>
                          <m:t> </m:t>
                        </m:r>
                        <m:r>
                          <a:rPr lang="en-US" sz="1050" b="1" i="1" smtClean="0">
                            <a:solidFill>
                              <a:srgbClr val="FFC000"/>
                            </a:solidFill>
                            <a:latin typeface="Cambria Math" panose="02040503050406030204" pitchFamily="18" charset="0"/>
                          </a:rPr>
                          <m:t>𝒁</m:t>
                        </m:r>
                      </m:e>
                    </m:d>
                  </m:oMath>
                </a14:m>
                <a:r>
                  <a:rPr lang="en-US" sz="1050" b="1" dirty="0">
                    <a:solidFill>
                      <a:srgbClr val="202124"/>
                    </a:solidFill>
                    <a:latin typeface="Google Sans"/>
                  </a:rPr>
                  <a:t> </a:t>
                </a:r>
                <a:r>
                  <a:rPr lang="en-US" sz="1050" dirty="0">
                    <a:solidFill>
                      <a:srgbClr val="202124"/>
                    </a:solidFill>
                    <a:latin typeface="Google Sans"/>
                  </a:rPr>
                  <a:t>and is written with hex value  </a:t>
                </a:r>
                <a:r>
                  <a:rPr lang="en-US" sz="1050" b="1" dirty="0">
                    <a:solidFill>
                      <a:srgbClr val="7030A0"/>
                    </a:solidFill>
                    <a:latin typeface="Google Sans"/>
                  </a:rPr>
                  <a:t>0x1F00</a:t>
                </a:r>
                <a:r>
                  <a:rPr lang="en-US" sz="1050" dirty="0">
                    <a:solidFill>
                      <a:srgbClr val="202124"/>
                    </a:solidFill>
                    <a:latin typeface="Google Sans"/>
                  </a:rPr>
                  <a:t> or dec </a:t>
                </a:r>
                <a:r>
                  <a:rPr lang="en-US" sz="1050" b="1" dirty="0">
                    <a:solidFill>
                      <a:srgbClr val="7030A0"/>
                    </a:solidFill>
                    <a:latin typeface="Google Sans"/>
                  </a:rPr>
                  <a:t>7946</a:t>
                </a:r>
              </a:p>
              <a:p>
                <a:pPr lvl="2"/>
                <a:endParaRPr lang="en-US" sz="1100" b="0" i="0" dirty="0">
                  <a:solidFill>
                    <a:srgbClr val="202124"/>
                  </a:solidFill>
                  <a:effectLst/>
                  <a:latin typeface="Google Sans"/>
                </a:endParaRPr>
              </a:p>
              <a:p>
                <a:pPr lvl="2"/>
                <a:endParaRPr lang="en-US" sz="1100" dirty="0">
                  <a:solidFill>
                    <a:srgbClr val="202124"/>
                  </a:solidFill>
                  <a:latin typeface="Google Sans"/>
                </a:endParaRPr>
              </a:p>
              <a:p>
                <a:pPr marL="361800" lvl="1" indent="0" algn="ctr">
                  <a:buNone/>
                </a:pPr>
                <a14:m>
                  <m:oMath xmlns:m="http://schemas.openxmlformats.org/officeDocument/2006/math">
                    <m:r>
                      <a:rPr lang="en-US" sz="1800" b="1" i="1" smtClean="0">
                        <a:latin typeface="Cambria Math" panose="02040503050406030204" pitchFamily="18" charset="0"/>
                      </a:rPr>
                      <m:t>𝑨𝒄𝒄𝒆𝒍𝒆𝒓𝒂𝒕𝒊𝒐𝒏</m:t>
                    </m:r>
                    <m:r>
                      <a:rPr lang="en-US" sz="1800" b="1" i="1" smtClean="0">
                        <a:latin typeface="Cambria Math" panose="02040503050406030204" pitchFamily="18" charset="0"/>
                      </a:rPr>
                      <m:t>=</m:t>
                    </m:r>
                    <m:box>
                      <m:boxPr>
                        <m:ctrlPr>
                          <a:rPr lang="en-US" sz="1800" b="1" i="1" smtClean="0">
                            <a:latin typeface="Cambria Math" panose="02040503050406030204" pitchFamily="18" charset="0"/>
                          </a:rPr>
                        </m:ctrlPr>
                      </m:boxPr>
                      <m:e>
                        <m:argPr>
                          <m:argSz m:val="-1"/>
                        </m:argPr>
                        <m:f>
                          <m:fPr>
                            <m:ctrlPr>
                              <a:rPr lang="en-US" sz="1800" b="1" i="1" smtClean="0">
                                <a:latin typeface="Cambria Math" panose="02040503050406030204" pitchFamily="18" charset="0"/>
                              </a:rPr>
                            </m:ctrlPr>
                          </m:fPr>
                          <m:num>
                            <m:r>
                              <a:rPr lang="en-US" sz="1800" b="1" i="1" smtClean="0">
                                <a:solidFill>
                                  <a:srgbClr val="FFC000"/>
                                </a:solidFill>
                                <a:latin typeface="Cambria Math" panose="02040503050406030204" pitchFamily="18" charset="0"/>
                              </a:rPr>
                              <m:t>𝑹𝒆𝒈𝒊𝒔𝒕𝒓𝒚</m:t>
                            </m:r>
                            <m:r>
                              <a:rPr lang="en-US" sz="1800" b="1" i="1" smtClean="0">
                                <a:solidFill>
                                  <a:srgbClr val="FFC000"/>
                                </a:solidFill>
                                <a:latin typeface="Cambria Math" panose="02040503050406030204" pitchFamily="18" charset="0"/>
                              </a:rPr>
                              <m:t> </m:t>
                            </m:r>
                            <m:r>
                              <a:rPr lang="en-US" sz="1800" b="1" i="1" smtClean="0">
                                <a:solidFill>
                                  <a:srgbClr val="FFC000"/>
                                </a:solidFill>
                                <a:latin typeface="Cambria Math" panose="02040503050406030204" pitchFamily="18" charset="0"/>
                              </a:rPr>
                              <m:t>𝟎</m:t>
                            </m:r>
                            <m:r>
                              <a:rPr lang="en-US" sz="1800" b="1" i="1" smtClean="0">
                                <a:solidFill>
                                  <a:srgbClr val="FFC000"/>
                                </a:solidFill>
                                <a:latin typeface="Cambria Math" panose="02040503050406030204" pitchFamily="18" charset="0"/>
                              </a:rPr>
                              <m:t>𝒙</m:t>
                            </m:r>
                            <m:r>
                              <a:rPr lang="en-US" sz="1800" b="1" i="1" smtClean="0">
                                <a:solidFill>
                                  <a:srgbClr val="FFC000"/>
                                </a:solidFill>
                                <a:latin typeface="Cambria Math" panose="02040503050406030204" pitchFamily="18" charset="0"/>
                              </a:rPr>
                              <m:t>𝟔</m:t>
                            </m:r>
                            <m:r>
                              <a:rPr lang="en-US" sz="1800" b="1" i="1" smtClean="0">
                                <a:solidFill>
                                  <a:srgbClr val="FFC000"/>
                                </a:solidFill>
                                <a:latin typeface="Cambria Math" panose="02040503050406030204" pitchFamily="18" charset="0"/>
                              </a:rPr>
                              <m:t> </m:t>
                            </m:r>
                            <m:r>
                              <a:rPr lang="en-US" sz="1800" b="1" i="1" smtClean="0">
                                <a:solidFill>
                                  <a:srgbClr val="7030A0"/>
                                </a:solidFill>
                                <a:latin typeface="Cambria Math" panose="02040503050406030204" pitchFamily="18" charset="0"/>
                              </a:rPr>
                              <m:t>𝒗𝒂𝒍𝒖𝒆</m:t>
                            </m:r>
                            <m:r>
                              <a:rPr lang="en-US" sz="1800" b="1" i="1" smtClean="0">
                                <a:solidFill>
                                  <a:srgbClr val="7030A0"/>
                                </a:solidFill>
                                <a:latin typeface="Cambria Math" panose="02040503050406030204" pitchFamily="18" charset="0"/>
                              </a:rPr>
                              <m:t> </m:t>
                            </m:r>
                            <m:r>
                              <a:rPr lang="en-US" sz="1800" b="1" i="1" smtClean="0">
                                <a:solidFill>
                                  <a:srgbClr val="7030A0"/>
                                </a:solidFill>
                                <a:latin typeface="Cambria Math" panose="02040503050406030204" pitchFamily="18" charset="0"/>
                              </a:rPr>
                              <m:t>𝒊𝒏</m:t>
                            </m:r>
                            <m:r>
                              <a:rPr lang="en-US" sz="1800" b="1" i="1" smtClean="0">
                                <a:solidFill>
                                  <a:srgbClr val="7030A0"/>
                                </a:solidFill>
                                <a:latin typeface="Cambria Math" panose="02040503050406030204" pitchFamily="18" charset="0"/>
                              </a:rPr>
                              <m:t> </m:t>
                            </m:r>
                            <m:r>
                              <a:rPr lang="en-US" sz="1800" b="1" i="1" smtClean="0">
                                <a:solidFill>
                                  <a:srgbClr val="7030A0"/>
                                </a:solidFill>
                                <a:latin typeface="Cambria Math" panose="02040503050406030204" pitchFamily="18" charset="0"/>
                              </a:rPr>
                              <m:t>𝒅𝒆𝒄</m:t>
                            </m:r>
                            <m:r>
                              <a:rPr lang="en-US" sz="1800" b="1" i="1" smtClean="0">
                                <a:solidFill>
                                  <a:srgbClr val="7030A0"/>
                                </a:solidFill>
                                <a:latin typeface="Cambria Math" panose="02040503050406030204" pitchFamily="18" charset="0"/>
                              </a:rPr>
                              <m:t> ∗ </m:t>
                            </m:r>
                            <m:r>
                              <a:rPr lang="en-US" sz="1800" b="1" i="1" smtClean="0">
                                <a:solidFill>
                                  <a:schemeClr val="bg2"/>
                                </a:solidFill>
                                <a:latin typeface="Cambria Math" panose="02040503050406030204" pitchFamily="18" charset="0"/>
                              </a:rPr>
                              <m:t>𝑨𝒄𝒄𝒆𝒍𝒆𝒓𝒐𝒎𝒆𝒕𝒆𝒓</m:t>
                            </m:r>
                            <m:r>
                              <a:rPr lang="en-US" sz="1800" b="1" i="1" smtClean="0">
                                <a:solidFill>
                                  <a:schemeClr val="bg2"/>
                                </a:solidFill>
                                <a:latin typeface="Cambria Math" panose="02040503050406030204" pitchFamily="18" charset="0"/>
                              </a:rPr>
                              <m:t> </m:t>
                            </m:r>
                            <m:r>
                              <a:rPr lang="en-US" sz="1800" b="1" i="1" smtClean="0">
                                <a:solidFill>
                                  <a:schemeClr val="bg2"/>
                                </a:solidFill>
                                <a:latin typeface="Cambria Math" panose="02040503050406030204" pitchFamily="18" charset="0"/>
                              </a:rPr>
                              <m:t>𝒓𝒂𝒏𝒈𝒆</m:t>
                            </m:r>
                          </m:num>
                          <m:den>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𝟐</m:t>
                                </m:r>
                              </m:e>
                              <m:sup>
                                <m:r>
                                  <a:rPr lang="en-US" sz="1800" b="1" i="1" smtClean="0">
                                    <a:latin typeface="Cambria Math" panose="02040503050406030204" pitchFamily="18" charset="0"/>
                                  </a:rPr>
                                  <m:t>𝟏𝟓</m:t>
                                </m:r>
                              </m:sup>
                            </m:sSup>
                          </m:den>
                        </m:f>
                      </m:e>
                    </m:box>
                    <m:r>
                      <a:rPr lang="en-US" sz="1800" b="1" i="1" smtClean="0">
                        <a:latin typeface="Cambria Math" panose="02040503050406030204" pitchFamily="18" charset="0"/>
                      </a:rPr>
                      <m:t>=</m:t>
                    </m:r>
                    <m:f>
                      <m:fPr>
                        <m:ctrlPr>
                          <a:rPr lang="en-US" sz="1800" b="1" i="1" smtClean="0">
                            <a:latin typeface="Cambria Math" panose="02040503050406030204" pitchFamily="18" charset="0"/>
                          </a:rPr>
                        </m:ctrlPr>
                      </m:fPr>
                      <m:num>
                        <m:r>
                          <a:rPr lang="en-US" sz="1800" b="1" i="1" smtClean="0">
                            <a:latin typeface="Cambria Math" panose="02040503050406030204" pitchFamily="18" charset="0"/>
                          </a:rPr>
                          <m:t>𝟕𝟗𝟒𝟔</m:t>
                        </m:r>
                        <m:r>
                          <a:rPr lang="en-US" sz="1800" b="1" i="1" smtClean="0">
                            <a:latin typeface="Cambria Math" panose="02040503050406030204" pitchFamily="18" charset="0"/>
                          </a:rPr>
                          <m:t> ∗</m:t>
                        </m:r>
                        <m:r>
                          <a:rPr lang="en-US" sz="1800" b="1" i="1" smtClean="0">
                            <a:latin typeface="Cambria Math" panose="02040503050406030204" pitchFamily="18" charset="0"/>
                          </a:rPr>
                          <m:t>𝟒𝟎𝟗𝟔</m:t>
                        </m:r>
                      </m:num>
                      <m:den>
                        <m:r>
                          <a:rPr lang="en-US" sz="1800" b="1" i="1" smtClean="0">
                            <a:latin typeface="Cambria Math" panose="02040503050406030204" pitchFamily="18" charset="0"/>
                          </a:rPr>
                          <m:t>𝟑𝟐𝟕𝟔𝟖</m:t>
                        </m:r>
                      </m:den>
                    </m:f>
                  </m:oMath>
                </a14:m>
                <a:r>
                  <a:rPr lang="en-US" sz="1100" b="1" i="1" dirty="0"/>
                  <a:t> </a:t>
                </a:r>
                <a:r>
                  <a:rPr lang="en-US" sz="1600" b="1" i="1" dirty="0"/>
                  <a:t>= </a:t>
                </a:r>
                <a14:m>
                  <m:oMath xmlns:m="http://schemas.openxmlformats.org/officeDocument/2006/math">
                    <m:f>
                      <m:fPr>
                        <m:ctrlPr>
                          <a:rPr lang="en-US" sz="1600" b="1" i="1" smtClean="0">
                            <a:latin typeface="Cambria Math" panose="02040503050406030204" pitchFamily="18" charset="0"/>
                          </a:rPr>
                        </m:ctrlPr>
                      </m:fPr>
                      <m:num>
                        <m:r>
                          <a:rPr lang="en-US" sz="1600" b="1" i="1">
                            <a:latin typeface="Cambria Math" panose="02040503050406030204" pitchFamily="18" charset="0"/>
                          </a:rPr>
                          <m:t>𝟑𝟐𝟓𝟒𝟔𝟖𝟏𝟔</m:t>
                        </m:r>
                      </m:num>
                      <m:den>
                        <m:r>
                          <a:rPr lang="en-US" sz="1600" b="1" i="1">
                            <a:latin typeface="Cambria Math" panose="02040503050406030204" pitchFamily="18" charset="0"/>
                          </a:rPr>
                          <m:t>𝟑𝟐𝟕𝟔𝟖</m:t>
                        </m:r>
                      </m:den>
                    </m:f>
                  </m:oMath>
                </a14:m>
                <a:r>
                  <a:rPr lang="en-US" sz="1600" b="1" i="1" dirty="0"/>
                  <a:t> = 0.993g</a:t>
                </a:r>
                <a:endParaRPr lang="en-US" sz="1100" b="1" i="1" dirty="0"/>
              </a:p>
              <a:p>
                <a:pPr marL="0" indent="0">
                  <a:buNone/>
                </a:pPr>
                <a:r>
                  <a:rPr lang="en-US" sz="1100" dirty="0"/>
                  <a:t>	</a:t>
                </a:r>
                <a:endParaRPr lang="en-US" dirty="0"/>
              </a:p>
              <a:p>
                <a:pPr marL="0" indent="0">
                  <a:buNone/>
                </a:pPr>
                <a:endParaRPr lang="en-US" dirty="0"/>
              </a:p>
              <a:p>
                <a:endParaRPr lang="en-US" dirty="0"/>
              </a:p>
              <a:p>
                <a:endParaRPr lang="en-US" dirty="0"/>
              </a:p>
              <a:p>
                <a:endParaRPr lang="en-US" dirty="0"/>
              </a:p>
              <a:p>
                <a:pPr marL="0" indent="0">
                  <a:buNone/>
                </a:pPr>
                <a:endParaRPr lang="en-US" dirty="0"/>
              </a:p>
            </p:txBody>
          </p:sp>
        </mc:Choice>
        <mc:Fallback>
          <p:sp>
            <p:nvSpPr>
              <p:cNvPr id="5" name="Content Placeholder 4">
                <a:extLst>
                  <a:ext uri="{FF2B5EF4-FFF2-40B4-BE49-F238E27FC236}">
                    <a16:creationId xmlns:a16="http://schemas.microsoft.com/office/drawing/2014/main" id="{57F1AADD-E875-46F2-8621-11C42ADED113}"/>
                  </a:ext>
                </a:extLst>
              </p:cNvPr>
              <p:cNvSpPr>
                <a:spLocks noGrp="1" noRot="1" noChangeAspect="1" noMove="1" noResize="1" noEditPoints="1" noAdjustHandles="1" noChangeArrowheads="1" noChangeShapeType="1" noTextEdit="1"/>
              </p:cNvSpPr>
              <p:nvPr>
                <p:ph idx="1"/>
              </p:nvPr>
            </p:nvSpPr>
            <p:spPr>
              <a:xfrm>
                <a:off x="550334" y="1171575"/>
                <a:ext cx="10615414" cy="5010150"/>
              </a:xfrm>
              <a:blipFill>
                <a:blip r:embed="rId2"/>
                <a:stretch>
                  <a:fillRect l="-1091" t="-1460"/>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r>
              <a:rPr lang="en-US" noProof="0"/>
              <a:t>Date</a:t>
            </a:r>
            <a:endParaRPr lang="en-US" noProof="0" dirty="0"/>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r>
              <a:rPr lang="en-US" noProof="0"/>
              <a:t>Presentation Name</a:t>
            </a:r>
            <a:endParaRPr lang="en-US" noProof="0" dirty="0"/>
          </a:p>
        </p:txBody>
      </p:sp>
    </p:spTree>
    <p:extLst>
      <p:ext uri="{BB962C8B-B14F-4D97-AF65-F5344CB8AC3E}">
        <p14:creationId xmlns:p14="http://schemas.microsoft.com/office/powerpoint/2010/main" val="3955378203"/>
      </p:ext>
    </p:extLst>
  </p:cSld>
  <p:clrMapOvr>
    <a:masterClrMapping/>
  </p:clrMapOvr>
</p:sld>
</file>

<file path=ppt/theme/theme1.xml><?xml version="1.0" encoding="utf-8"?>
<a:theme xmlns:a="http://schemas.openxmlformats.org/drawingml/2006/main" name="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rchivo">
      <a:majorFont>
        <a:latin typeface="Archivo"/>
        <a:ea typeface=""/>
        <a:cs typeface=""/>
      </a:majorFont>
      <a:minorFont>
        <a:latin typeface="Archiv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smtClean="0">
            <a:solidFill>
              <a:schemeClr val="tx1">
                <a:lumMod val="50000"/>
              </a:schemeClr>
            </a:solidFill>
            <a:latin typeface="Archivo" pitchFamily="2" charset="0"/>
            <a:cs typeface="Archivo" pitchFamily="2" charset="0"/>
          </a:defRPr>
        </a:defPPr>
      </a:lstStyle>
    </a:txDef>
  </a:objectDefaults>
  <a:extraClrSchemeLst/>
  <a:extLst>
    <a:ext uri="{05A4C25C-085E-4340-85A3-A5531E510DB2}">
      <thm15:themeFamily xmlns:thm15="http://schemas.microsoft.com/office/thememl/2012/main" name="ALV empty.potx" id="{6DA76AA3-212F-4F9D-90EC-D3EDB8766191}" vid="{2C82CD98-C28D-4A9F-BE01-96EEDBD9B18C}"/>
    </a:ext>
  </a:extLst>
</a:theme>
</file>

<file path=ppt/theme/theme2.xml><?xml version="1.0" encoding="utf-8"?>
<a:theme xmlns:a="http://schemas.openxmlformats.org/drawingml/2006/main" name="1_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smtClean="0">
            <a:solidFill>
              <a:schemeClr val="tx1">
                <a:lumMod val="50000"/>
              </a:schemeClr>
            </a:solidFill>
            <a:latin typeface="Archivo" pitchFamily="2" charset="0"/>
            <a:cs typeface="Archivo" pitchFamily="2" charset="0"/>
          </a:defRPr>
        </a:defPPr>
      </a:lstStyle>
    </a:txDef>
  </a:objectDefaults>
  <a:extraClrSchemeLst/>
  <a:extLst>
    <a:ext uri="{05A4C25C-085E-4340-85A3-A5531E510DB2}">
      <thm15:themeFamily xmlns:thm15="http://schemas.microsoft.com/office/thememl/2012/main" name="ALV Presentation.potx" id="{8F40F931-3087-470E-829B-C40F293409D5}" vid="{DECA7E87-2E71-460F-BB3F-EF37495AE1A9}"/>
    </a:ext>
  </a:extLst>
</a:theme>
</file>

<file path=ppt/theme/theme3.xml><?xml version="1.0" encoding="utf-8"?>
<a:theme xmlns:a="http://schemas.openxmlformats.org/drawingml/2006/main" name="2_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err="1" smtClean="0">
            <a:solidFill>
              <a:schemeClr val="tx1">
                <a:lumMod val="50000"/>
              </a:schemeClr>
            </a:solidFill>
          </a:defRPr>
        </a:defPPr>
      </a:lstStyle>
    </a:txDef>
  </a:objectDefaults>
  <a:extraClrSchemeLst/>
  <a:extLst>
    <a:ext uri="{05A4C25C-085E-4340-85A3-A5531E510DB2}">
      <thm15:themeFamily xmlns:thm15="http://schemas.microsoft.com/office/thememl/2012/main" name="ALV Presentation.potx" id="{0C65791A-DB82-45E8-B909-9151408FD08F}" vid="{81AB063F-B120-4C3A-9AD8-00960EB3D978}"/>
    </a:ext>
  </a:extLst>
</a:theme>
</file>

<file path=ppt/theme/theme4.xml><?xml version="1.0" encoding="utf-8"?>
<a:theme xmlns:a="http://schemas.openxmlformats.org/drawingml/2006/main" name="Office Theme">
  <a:themeElements>
    <a:clrScheme name="Autoliv 17 aug">
      <a:dk1>
        <a:srgbClr val="91989C"/>
      </a:dk1>
      <a:lt1>
        <a:srgbClr val="FFFFFF"/>
      </a:lt1>
      <a:dk2>
        <a:srgbClr val="000000"/>
      </a:dk2>
      <a:lt2>
        <a:srgbClr val="7DB03C"/>
      </a:lt2>
      <a:accent1>
        <a:srgbClr val="005496"/>
      </a:accent1>
      <a:accent2>
        <a:srgbClr val="009FE3"/>
      </a:accent2>
      <a:accent3>
        <a:srgbClr val="99D8F4"/>
      </a:accent3>
      <a:accent4>
        <a:srgbClr val="702A74"/>
      </a:accent4>
      <a:accent5>
        <a:srgbClr val="E3051B"/>
      </a:accent5>
      <a:accent6>
        <a:srgbClr val="FBBB21"/>
      </a:accent6>
      <a:hlink>
        <a:srgbClr val="009FE3"/>
      </a:hlink>
      <a:folHlink>
        <a:srgbClr val="99BBD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ema">
  <a:themeElements>
    <a:clrScheme name="Autoliv 17 aug">
      <a:dk1>
        <a:srgbClr val="91989C"/>
      </a:dk1>
      <a:lt1>
        <a:srgbClr val="FFFFFF"/>
      </a:lt1>
      <a:dk2>
        <a:srgbClr val="000000"/>
      </a:dk2>
      <a:lt2>
        <a:srgbClr val="7DB03C"/>
      </a:lt2>
      <a:accent1>
        <a:srgbClr val="005496"/>
      </a:accent1>
      <a:accent2>
        <a:srgbClr val="009FE3"/>
      </a:accent2>
      <a:accent3>
        <a:srgbClr val="99D8F4"/>
      </a:accent3>
      <a:accent4>
        <a:srgbClr val="702A74"/>
      </a:accent4>
      <a:accent5>
        <a:srgbClr val="E3051B"/>
      </a:accent5>
      <a:accent6>
        <a:srgbClr val="FBBB21"/>
      </a:accent6>
      <a:hlink>
        <a:srgbClr val="009FE3"/>
      </a:hlink>
      <a:folHlink>
        <a:srgbClr val="99BBD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ALV empty</Template>
  <TotalTime>9808</TotalTime>
  <Words>1392</Words>
  <Application>Microsoft Office PowerPoint</Application>
  <PresentationFormat>Widescreen</PresentationFormat>
  <Paragraphs>238</Paragraphs>
  <Slides>11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Archivo</vt:lpstr>
      <vt:lpstr>Archivo SemiBold</vt:lpstr>
      <vt:lpstr>Arial</vt:lpstr>
      <vt:lpstr>Cambria Math</vt:lpstr>
      <vt:lpstr>Google Sans</vt:lpstr>
      <vt:lpstr>Helvetica Neue</vt:lpstr>
      <vt:lpstr>Wingdings</vt:lpstr>
      <vt:lpstr>Autoliv</vt:lpstr>
      <vt:lpstr>1_Autoliv</vt:lpstr>
      <vt:lpstr>2_Autoliv</vt:lpstr>
      <vt:lpstr>SPI Simulyzer implementation</vt:lpstr>
      <vt:lpstr>Device overview</vt:lpstr>
      <vt:lpstr>Device setup preconditions</vt:lpstr>
      <vt:lpstr>Device setup preconditions</vt:lpstr>
      <vt:lpstr>Device setup preconditions</vt:lpstr>
      <vt:lpstr>Device setup preconditions</vt:lpstr>
      <vt:lpstr> CANoe and Python files/ commands</vt:lpstr>
      <vt:lpstr>Functional Test</vt:lpstr>
      <vt:lpstr>Functional Test</vt:lpstr>
      <vt:lpstr>Functional Test</vt:lpstr>
      <vt:lpstr>PowerPoint Presentation</vt:lpstr>
    </vt:vector>
  </TitlesOfParts>
  <Company>Autoliv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CANoe FIB implementation</dc:title>
  <dc:creator>Agapi Grigore</dc:creator>
  <cp:keywords>Internal</cp:keywords>
  <cp:lastModifiedBy>G-RBE Electronics</cp:lastModifiedBy>
  <cp:revision>253</cp:revision>
  <dcterms:created xsi:type="dcterms:W3CDTF">2022-02-21T13:15:42Z</dcterms:created>
  <dcterms:modified xsi:type="dcterms:W3CDTF">2023-12-08T13:51:08Z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Internal</vt:lpwstr>
  </property>
</Properties>
</file>