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4.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4" r:id="rId3"/>
    <p:sldMasterId id="2147483668" r:id="rId4"/>
    <p:sldMasterId id="2147483678" r:id="rId5"/>
  </p:sldMasterIdLst>
  <p:notesMasterIdLst>
    <p:notesMasterId r:id="rId18"/>
  </p:notesMasterIdLst>
  <p:sldIdLst>
    <p:sldId id="328" r:id="rId6"/>
    <p:sldId id="327" r:id="rId7"/>
    <p:sldId id="329" r:id="rId8"/>
    <p:sldId id="330" r:id="rId9"/>
    <p:sldId id="332" r:id="rId10"/>
    <p:sldId id="334" r:id="rId11"/>
    <p:sldId id="335" r:id="rId12"/>
    <p:sldId id="336" r:id="rId13"/>
    <p:sldId id="337" r:id="rId14"/>
    <p:sldId id="338" r:id="rId15"/>
    <p:sldId id="339" r:id="rId16"/>
    <p:sldId id="28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CB7C57-B5E8-4E0F-81BB-45EB4309F2ED}"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F184A9-E261-4724-A64D-838C75D66EC4}" type="slidenum">
              <a:rPr lang="en-US" smtClean="0"/>
              <a:t>‹#›</a:t>
            </a:fld>
            <a:endParaRPr lang="en-US"/>
          </a:p>
        </p:txBody>
      </p:sp>
    </p:spTree>
    <p:extLst>
      <p:ext uri="{BB962C8B-B14F-4D97-AF65-F5344CB8AC3E}">
        <p14:creationId xmlns:p14="http://schemas.microsoft.com/office/powerpoint/2010/main" val="1079365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a:xfrm>
            <a:off x="381000" y="685800"/>
            <a:ext cx="6096000" cy="3429000"/>
          </a:xfrm>
        </p:spPr>
      </p:sp>
      <p:sp>
        <p:nvSpPr>
          <p:cNvPr id="3" name="Platshållare för anteckningar 2"/>
          <p:cNvSpPr>
            <a:spLocks noGrp="1"/>
          </p:cNvSpPr>
          <p:nvPr>
            <p:ph type="body" idx="1"/>
          </p:nvPr>
        </p:nvSpPr>
        <p:spPr/>
        <p:txBody>
          <a:bodyPr/>
          <a:lstStyle/>
          <a:p>
            <a:endParaRPr lang="sv-SE" dirty="0"/>
          </a:p>
        </p:txBody>
      </p:sp>
    </p:spTree>
    <p:extLst>
      <p:ext uri="{BB962C8B-B14F-4D97-AF65-F5344CB8AC3E}">
        <p14:creationId xmlns:p14="http://schemas.microsoft.com/office/powerpoint/2010/main" val="3748840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5.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8D6026-F644-4E00-BD40-032B6C82991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0BA933-9596-4617-AF75-39B6CC544A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DD090E-0171-4D9B-A820-5594EADC7CB8}"/>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F5C3A3F3-6554-4322-B5C3-7FAE4E20B2A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7B1F9-3273-4FB7-9168-1E6565DFF13F}"/>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4608968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7C5A-C758-423F-A6FB-227AEC3918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6A9E85-AE51-4429-B480-E683BEEAD6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73A319-8D88-46EE-9AAD-4C4BDFA77A8F}"/>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868F9B9A-715C-4DB2-AD25-A8065337F5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132978-87C3-4619-B042-BC4E1FE58DB9}"/>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14470387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F62D7E-525A-4F59-94AD-6F97CF18F9D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ED9854-402B-40E4-A375-2DB43AEF16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3835AF-607A-4E19-8DA9-A8EFDB2241FE}"/>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84AB555D-C546-497B-BDBC-791E0F516B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198EF-E176-4AEC-AA3F-897B9B1D007C}"/>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094190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
        <p:nvSpPr>
          <p:cNvPr id="11" name="Classification">
            <a:extLst>
              <a:ext uri="{FF2B5EF4-FFF2-40B4-BE49-F238E27FC236}">
                <a16:creationId xmlns:a16="http://schemas.microsoft.com/office/drawing/2014/main" id="{7DFB882F-BA99-4CD1-8A71-4744FB6E4B70}"/>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764798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el">
    <p:spTree>
      <p:nvGrpSpPr>
        <p:cNvPr id="1" name=""/>
        <p:cNvGrpSpPr/>
        <p:nvPr/>
      </p:nvGrpSpPr>
      <p:grpSpPr>
        <a:xfrm>
          <a:off x="0" y="0"/>
          <a:ext cx="0" cy="0"/>
          <a:chOff x="0" y="0"/>
          <a:chExt cx="0" cy="0"/>
        </a:xfrm>
      </p:grpSpPr>
      <p:sp>
        <p:nvSpPr>
          <p:cNvPr id="12" name="Presentationstitel"/>
          <p:cNvSpPr txBox="1">
            <a:spLocks noGrp="1"/>
          </p:cNvSpPr>
          <p:nvPr>
            <p:ph type="title"/>
          </p:nvPr>
        </p:nvSpPr>
        <p:spPr>
          <a:xfrm>
            <a:off x="603248" y="4664990"/>
            <a:ext cx="10985503" cy="838469"/>
          </a:xfrm>
          <a:prstGeom prst="rect">
            <a:avLst/>
          </a:prstGeom>
        </p:spPr>
        <p:txBody>
          <a:bodyPr anchor="b">
            <a:normAutofit/>
          </a:bodyPr>
          <a:lstStyle>
            <a:lvl1pPr>
              <a:defRPr sz="4000" b="0" i="0" spc="0">
                <a:solidFill>
                  <a:srgbClr val="005496"/>
                </a:solidFill>
                <a:latin typeface="Archivo SemiBold" pitchFamily="2" charset="77"/>
                <a:cs typeface="Archivo SemiBold" pitchFamily="2" charset="77"/>
              </a:defRPr>
            </a:lvl1pPr>
          </a:lstStyle>
          <a:p>
            <a:r>
              <a:rPr lang="en-US" noProof="0" dirty="0"/>
              <a:t>Click to edit Master title style</a:t>
            </a:r>
            <a:endParaRPr dirty="0"/>
          </a:p>
        </p:txBody>
      </p:sp>
      <p:sp>
        <p:nvSpPr>
          <p:cNvPr id="13" name="Brödtext nivå ett…"/>
          <p:cNvSpPr txBox="1">
            <a:spLocks noGrp="1"/>
          </p:cNvSpPr>
          <p:nvPr>
            <p:ph type="body" sz="quarter" idx="21" hasCustomPrompt="1"/>
          </p:nvPr>
        </p:nvSpPr>
        <p:spPr>
          <a:xfrm>
            <a:off x="600671" y="5503458"/>
            <a:ext cx="10985501" cy="503205"/>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noProof="0" dirty="0"/>
              <a:t>Click to add Date</a:t>
            </a:r>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862347" y="5803352"/>
            <a:ext cx="2241127" cy="1054648"/>
          </a:xfrm>
          <a:prstGeom prst="rect">
            <a:avLst/>
          </a:prstGeom>
        </p:spPr>
      </p:pic>
      <p:sp>
        <p:nvSpPr>
          <p:cNvPr id="7" name="Classification">
            <a:extLst>
              <a:ext uri="{FF2B5EF4-FFF2-40B4-BE49-F238E27FC236}">
                <a16:creationId xmlns:a16="http://schemas.microsoft.com/office/drawing/2014/main" id="{DCC0A8B8-FA73-4646-8703-E37E5F7B346F}"/>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004475661"/>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10" name="Classification">
            <a:extLst>
              <a:ext uri="{FF2B5EF4-FFF2-40B4-BE49-F238E27FC236}">
                <a16:creationId xmlns:a16="http://schemas.microsoft.com/office/drawing/2014/main" id="{4885B186-2749-41F3-9CB8-D75F22BB2672}"/>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72493089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
        <p:nvSpPr>
          <p:cNvPr id="11" name="Classification">
            <a:extLst>
              <a:ext uri="{FF2B5EF4-FFF2-40B4-BE49-F238E27FC236}">
                <a16:creationId xmlns:a16="http://schemas.microsoft.com/office/drawing/2014/main" id="{7DFB882F-BA99-4CD1-8A71-4744FB6E4B70}"/>
              </a:ext>
            </a:extLst>
          </p:cNvPr>
          <p:cNvSpPr txBox="1">
            <a:spLocks/>
          </p:cNvSpPr>
          <p:nvPr userDrawn="1"/>
        </p:nvSpPr>
        <p:spPr>
          <a:xfrm>
            <a:off x="8094091" y="6467040"/>
            <a:ext cx="876794" cy="216000"/>
          </a:xfrm>
          <a:prstGeom prst="rect">
            <a:avLst/>
          </a:prstGeom>
          <a:solidFill>
            <a:srgbClr val="FFFFFF">
              <a:alpha val="50196"/>
            </a:srgbClr>
          </a:solidFill>
        </p:spPr>
        <p:txBody>
          <a:bodyPr vert="horz" lIns="0" tIns="0" rIns="0" bIns="0" rtlCol="0" anchor="ctr"/>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10204600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40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503205"/>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Presentation Date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Tree>
    <p:extLst>
      <p:ext uri="{BB962C8B-B14F-4D97-AF65-F5344CB8AC3E}">
        <p14:creationId xmlns:p14="http://schemas.microsoft.com/office/powerpoint/2010/main" val="923819026"/>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798687"/>
            <a:ext cx="11178000" cy="985925"/>
          </a:xfrm>
        </p:spPr>
        <p:txBody>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sz="1600"/>
            </a:lvl1pPr>
            <a:lvl2pPr marL="590400" indent="-228600">
              <a:buFont typeface="Wingdings" panose="05000000000000000000" pitchFamily="2" charset="2"/>
              <a:buChar char="§"/>
              <a:defRPr sz="1400"/>
            </a:lvl2pPr>
            <a:lvl3pPr marL="928800" indent="-228600">
              <a:buFont typeface="Wingdings" panose="05000000000000000000" pitchFamily="2" charset="2"/>
              <a:buChar char="§"/>
              <a:defRPr sz="1200"/>
            </a:lvl3pPr>
            <a:lvl4pPr marL="1270800" indent="-228600">
              <a:buFont typeface="Wingdings" panose="05000000000000000000" pitchFamily="2" charset="2"/>
              <a:buChar char="§"/>
              <a:defRPr sz="1100"/>
            </a:lvl4pPr>
            <a:lvl5pPr marL="1602000" indent="-228600">
              <a:buFont typeface="Wingdings" panose="05000000000000000000" pitchFamily="2" charset="2"/>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31139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0"/>
            <a:ext cx="12192000" cy="5490000"/>
          </a:xfrm>
        </p:spPr>
        <p:txBody>
          <a:bodyPr anchor="ctr"/>
          <a:lstStyle>
            <a:lvl1pPr marL="0" indent="0" algn="ctr">
              <a:buNone/>
              <a:defRPr sz="1400" baseline="0"/>
            </a:lvl1pPr>
          </a:lstStyle>
          <a:p>
            <a:r>
              <a:rPr lang="en-US" dirty="0"/>
              <a:t>Click to add picture</a:t>
            </a:r>
          </a:p>
        </p:txBody>
      </p:sp>
      <p:sp>
        <p:nvSpPr>
          <p:cNvPr id="15" name="Text Placeholder 9"/>
          <p:cNvSpPr>
            <a:spLocks noGrp="1"/>
          </p:cNvSpPr>
          <p:nvPr>
            <p:ph type="body" sz="quarter" idx="14"/>
          </p:nvPr>
        </p:nvSpPr>
        <p:spPr>
          <a:xfrm>
            <a:off x="0" y="2206800"/>
            <a:ext cx="5544000" cy="2685600"/>
          </a:xfrm>
          <a:solidFill>
            <a:srgbClr val="000000">
              <a:alpha val="23000"/>
            </a:srgbClr>
          </a:solidFill>
        </p:spPr>
        <p:txBody>
          <a:bodyPr/>
          <a:lstStyle>
            <a:lvl1pPr marL="0" indent="0">
              <a:buNone/>
              <a:defRPr sz="100">
                <a:solidFill>
                  <a:schemeClr val="accent1"/>
                </a:solidFill>
              </a:defRPr>
            </a:lvl1pPr>
          </a:lstStyle>
          <a:p>
            <a:pPr lvl="0"/>
            <a:r>
              <a:rPr lang="en-US"/>
              <a:t>Click to edit Master text styles</a:t>
            </a:r>
          </a:p>
        </p:txBody>
      </p:sp>
      <p:sp>
        <p:nvSpPr>
          <p:cNvPr id="16" name="Subtitle 2"/>
          <p:cNvSpPr>
            <a:spLocks noGrp="1"/>
          </p:cNvSpPr>
          <p:nvPr>
            <p:ph type="subTitle" idx="1" hasCustomPrompt="1"/>
          </p:nvPr>
        </p:nvSpPr>
        <p:spPr>
          <a:xfrm>
            <a:off x="554707" y="3880290"/>
            <a:ext cx="4878504" cy="324000"/>
          </a:xfrm>
        </p:spPr>
        <p:txBody>
          <a:bodyPr/>
          <a:lstStyle>
            <a:lvl1pPr marL="0" indent="0" algn="l">
              <a:spcBef>
                <a:spcPts val="0"/>
              </a:spcBef>
              <a:spcAft>
                <a:spcPts val="0"/>
              </a:spcAft>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54707" y="2671697"/>
            <a:ext cx="4878504" cy="1152000"/>
          </a:xfrm>
        </p:spPr>
        <p:txBody>
          <a:bodyPr anchor="t">
            <a:normAutofit/>
          </a:bodyPr>
          <a:lstStyle>
            <a:lvl1pPr algn="l">
              <a:defRPr sz="3400" spc="-30" baseline="0">
                <a:solidFill>
                  <a:schemeClr val="bg1"/>
                </a:solidFill>
              </a:defRPr>
            </a:lvl1pPr>
          </a:lstStyle>
          <a:p>
            <a:r>
              <a:rPr lang="en-US" noProof="0"/>
              <a:t>Click to edit Master title style</a:t>
            </a:r>
            <a:endParaRPr lang="en-US" noProof="0" dirty="0"/>
          </a:p>
        </p:txBody>
      </p:sp>
      <p:sp>
        <p:nvSpPr>
          <p:cNvPr id="18" name="Text Placeholder 10"/>
          <p:cNvSpPr>
            <a:spLocks noGrp="1"/>
          </p:cNvSpPr>
          <p:nvPr>
            <p:ph type="body" sz="quarter" idx="13" hasCustomPrompt="1"/>
          </p:nvPr>
        </p:nvSpPr>
        <p:spPr>
          <a:xfrm>
            <a:off x="554621" y="4270375"/>
            <a:ext cx="4877804" cy="233363"/>
          </a:xfrm>
        </p:spPr>
        <p:txBody>
          <a:bodyPr/>
          <a:lstStyle>
            <a:lvl1pPr marL="0" indent="0">
              <a:spcBef>
                <a:spcPts val="0"/>
              </a:spcBef>
              <a:spcAft>
                <a:spcPts val="0"/>
              </a:spcAft>
              <a:buNone/>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dirty="0"/>
              <a:t>Click to add job title</a:t>
            </a:r>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Name of presentation</a:t>
            </a:r>
            <a:endParaRPr lang="en-US" dirty="0"/>
          </a:p>
        </p:txBody>
      </p:sp>
    </p:spTree>
    <p:extLst>
      <p:ext uri="{BB962C8B-B14F-4D97-AF65-F5344CB8AC3E}">
        <p14:creationId xmlns:p14="http://schemas.microsoft.com/office/powerpoint/2010/main" val="25449248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US" noProof="0" dirty="0"/>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Name of presentation</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807889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1EA5A-D654-48D6-B988-00B1B30FB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936DC5-2F8A-42DD-BD61-A694CFB8E42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EC7FA8-2EE1-4B31-81C1-2965312368E6}"/>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09930840-B21C-4575-8966-9DBE627AB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5115BF-B2AC-489C-9EDD-AEB924AFB486}"/>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8143259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5" name="Picture Placeholder 14"/>
          <p:cNvSpPr>
            <a:spLocks noGrp="1"/>
          </p:cNvSpPr>
          <p:nvPr>
            <p:ph type="pic" sz="quarter" idx="15" hasCustomPrompt="1"/>
          </p:nvPr>
        </p:nvSpPr>
        <p:spPr>
          <a:xfrm>
            <a:off x="0" y="0"/>
            <a:ext cx="12192000" cy="5490000"/>
          </a:xfrm>
        </p:spPr>
        <p:txBody>
          <a:bodyPr anchor="ctr"/>
          <a:lstStyle>
            <a:lvl1pPr marL="0" indent="0" algn="ctr">
              <a:buNone/>
              <a:defRPr sz="1400"/>
            </a:lvl1pPr>
          </a:lstStyle>
          <a:p>
            <a:r>
              <a:rPr lang="en-US" dirty="0"/>
              <a:t>Click to add picture</a:t>
            </a:r>
          </a:p>
        </p:txBody>
      </p:sp>
      <p:sp>
        <p:nvSpPr>
          <p:cNvPr id="2" name="Title 1"/>
          <p:cNvSpPr>
            <a:spLocks noGrp="1"/>
          </p:cNvSpPr>
          <p:nvPr>
            <p:ph type="ctrTitle"/>
          </p:nvPr>
        </p:nvSpPr>
        <p:spPr>
          <a:xfrm>
            <a:off x="0" y="2196000"/>
            <a:ext cx="5544000" cy="2682000"/>
          </a:xfrm>
          <a:solidFill>
            <a:srgbClr val="000000">
              <a:alpha val="23137"/>
            </a:srgbClr>
          </a:solidFill>
        </p:spPr>
        <p:txBody>
          <a:bodyPr lIns="540000" tIns="108000" rIns="144000" bIns="108000" anchor="ctr">
            <a:normAutofit/>
          </a:bodyPr>
          <a:lstStyle>
            <a:lvl1pPr algn="l">
              <a:defRPr sz="4800" b="0" spc="-30" baseline="0">
                <a:solidFill>
                  <a:schemeClr val="bg1"/>
                </a:solidFill>
              </a:defRPr>
            </a:lvl1pPr>
          </a:lstStyle>
          <a:p>
            <a:r>
              <a:rPr lang="en-US" noProof="0"/>
              <a:t>Click to edit Master title style</a:t>
            </a:r>
            <a:endParaRPr lang="en-US" noProof="0" dirty="0"/>
          </a:p>
        </p:txBody>
      </p:sp>
      <p:pic>
        <p:nvPicPr>
          <p:cNvPr id="26" name="Bildobjekt 8"/>
          <p:cNvPicPr preferRelativeResize="0">
            <a:picLocks noChangeAspect="1"/>
          </p:cNvPicPr>
          <p:nvPr userDrawn="1"/>
        </p:nvPicPr>
        <p:blipFill>
          <a:blip r:embed="rId2"/>
          <a:stretch>
            <a:fillRect/>
          </a:stretch>
        </p:blipFill>
        <p:spPr>
          <a:xfrm>
            <a:off x="10149840" y="6035040"/>
            <a:ext cx="1596644" cy="540000"/>
          </a:xfrm>
          <a:prstGeom prst="rect">
            <a:avLst/>
          </a:prstGeom>
          <a:solidFill>
            <a:schemeClr val="bg1"/>
          </a:solidFill>
        </p:spPr>
      </p:pic>
      <p:sp>
        <p:nvSpPr>
          <p:cNvPr id="41"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2"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3" name="Footer Placeholder 4"/>
          <p:cNvSpPr>
            <a:spLocks noGrp="1"/>
          </p:cNvSpPr>
          <p:nvPr>
            <p:ph type="ftr" sz="quarter" idx="11"/>
          </p:nvPr>
        </p:nvSpPr>
        <p:spPr>
          <a:xfrm>
            <a:off x="1907465" y="6428232"/>
            <a:ext cx="3240000" cy="216000"/>
          </a:xfrm>
        </p:spPr>
        <p:txBody>
          <a:bodyPr anchor="b" anchorCtr="0"/>
          <a:lstStyle/>
          <a:p>
            <a:r>
              <a:rPr lang="en-US" noProof="0"/>
              <a:t>Name of presentation</a:t>
            </a:r>
            <a:endParaRPr lang="en-US" noProof="0" dirty="0"/>
          </a:p>
        </p:txBody>
      </p:sp>
    </p:spTree>
    <p:extLst>
      <p:ext uri="{BB962C8B-B14F-4D97-AF65-F5344CB8AC3E}">
        <p14:creationId xmlns:p14="http://schemas.microsoft.com/office/powerpoint/2010/main" val="28358306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Divider graphic">
    <p:spTree>
      <p:nvGrpSpPr>
        <p:cNvPr id="1" name=""/>
        <p:cNvGrpSpPr/>
        <p:nvPr/>
      </p:nvGrpSpPr>
      <p:grpSpPr>
        <a:xfrm>
          <a:off x="0" y="0"/>
          <a:ext cx="0" cy="0"/>
          <a:chOff x="0" y="0"/>
          <a:chExt cx="0" cy="0"/>
        </a:xfrm>
      </p:grpSpPr>
      <p:sp>
        <p:nvSpPr>
          <p:cNvPr id="11" name="Picture Placeholder 14"/>
          <p:cNvSpPr>
            <a:spLocks noGrp="1"/>
          </p:cNvSpPr>
          <p:nvPr>
            <p:ph type="pic" sz="quarter" idx="15" hasCustomPrompt="1"/>
          </p:nvPr>
        </p:nvSpPr>
        <p:spPr>
          <a:xfrm>
            <a:off x="0" y="0"/>
            <a:ext cx="12192000" cy="5490000"/>
          </a:xfrm>
        </p:spPr>
        <p:txBody>
          <a:bodyPr anchor="ctr"/>
          <a:lstStyle>
            <a:lvl1pPr marL="0" indent="0" algn="ctr">
              <a:buNone/>
              <a:defRPr sz="1400"/>
            </a:lvl1pPr>
          </a:lstStyle>
          <a:p>
            <a:r>
              <a:rPr lang="en-US" dirty="0"/>
              <a:t>Click to add picture</a:t>
            </a:r>
          </a:p>
        </p:txBody>
      </p:sp>
      <p:sp>
        <p:nvSpPr>
          <p:cNvPr id="2" name="Title 1"/>
          <p:cNvSpPr>
            <a:spLocks noGrp="1"/>
          </p:cNvSpPr>
          <p:nvPr>
            <p:ph type="ctrTitle"/>
          </p:nvPr>
        </p:nvSpPr>
        <p:spPr>
          <a:xfrm>
            <a:off x="0" y="2196000"/>
            <a:ext cx="5544000" cy="2682000"/>
          </a:xfrm>
          <a:solidFill>
            <a:srgbClr val="000000">
              <a:alpha val="23137"/>
            </a:srgbClr>
          </a:solidFill>
        </p:spPr>
        <p:txBody>
          <a:bodyPr lIns="540000" tIns="108000" rIns="144000" bIns="108000" anchor="ctr">
            <a:normAutofit/>
          </a:bodyPr>
          <a:lstStyle>
            <a:lvl1pPr algn="l">
              <a:defRPr sz="48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Name of presentation</a:t>
            </a:r>
            <a:endParaRPr lang="en-US" noProof="0" dirty="0"/>
          </a:p>
        </p:txBody>
      </p:sp>
      <p:pic>
        <p:nvPicPr>
          <p:cNvPr id="10" name="Bildobjekt 8">
            <a:extLst>
              <a:ext uri="{FF2B5EF4-FFF2-40B4-BE49-F238E27FC236}">
                <a16:creationId xmlns:a16="http://schemas.microsoft.com/office/drawing/2014/main" id="{3672E42C-4D98-4544-8D91-F249C64572E2}"/>
              </a:ext>
            </a:extLst>
          </p:cNvPr>
          <p:cNvPicPr preferRelativeResize="0">
            <a:picLocks noChangeAspect="1"/>
          </p:cNvPicPr>
          <p:nvPr userDrawn="1"/>
        </p:nvPicPr>
        <p:blipFill>
          <a:blip r:embed="rId2"/>
          <a:stretch>
            <a:fillRect/>
          </a:stretch>
        </p:blipFill>
        <p:spPr>
          <a:xfrm>
            <a:off x="10149840" y="6035040"/>
            <a:ext cx="1596644" cy="540000"/>
          </a:xfrm>
          <a:prstGeom prst="rect">
            <a:avLst/>
          </a:prstGeom>
          <a:solidFill>
            <a:schemeClr val="bg1"/>
          </a:solidFill>
        </p:spPr>
      </p:pic>
    </p:spTree>
    <p:extLst>
      <p:ext uri="{BB962C8B-B14F-4D97-AF65-F5344CB8AC3E}">
        <p14:creationId xmlns:p14="http://schemas.microsoft.com/office/powerpoint/2010/main" val="26359694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668612"/>
            <a:ext cx="11178000" cy="1116000"/>
          </a:xfrm>
        </p:spPr>
        <p:txBody>
          <a:bodyPr/>
          <a:lstStyle/>
          <a:p>
            <a:r>
              <a:rPr lang="en-US" noProof="0"/>
              <a:t>Click to edit Master title style</a:t>
            </a:r>
            <a:endParaRPr lang="en-US" noProof="0" dirty="0"/>
          </a:p>
        </p:txBody>
      </p:sp>
      <p:sp>
        <p:nvSpPr>
          <p:cNvPr id="3" name="Content Placeholder 2"/>
          <p:cNvSpPr>
            <a:spLocks noGrp="1"/>
          </p:cNvSpPr>
          <p:nvPr>
            <p:ph sz="half" idx="1"/>
          </p:nvPr>
        </p:nvSpPr>
        <p:spPr>
          <a:xfrm>
            <a:off x="550333" y="1918800"/>
            <a:ext cx="5364000" cy="4140000"/>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918800"/>
            <a:ext cx="5364000" cy="4140000"/>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Name of presentation</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202218702"/>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0800" y="1701728"/>
            <a:ext cx="5364000" cy="468000"/>
          </a:xfrm>
          <a:gradFill>
            <a:gsLst>
              <a:gs pos="97000">
                <a:schemeClr val="bg1"/>
              </a:gs>
              <a:gs pos="97000">
                <a:schemeClr val="accent2"/>
              </a:gs>
            </a:gsLst>
            <a:lin ang="5400000" scaled="1"/>
          </a:gradFill>
        </p:spPr>
        <p:txBody>
          <a:bodyPr anchor="b"/>
          <a:lstStyle>
            <a:lvl1pPr marL="7200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4" name="Content Placeholder 3"/>
          <p:cNvSpPr>
            <a:spLocks noGrp="1"/>
          </p:cNvSpPr>
          <p:nvPr>
            <p:ph sz="half" idx="2"/>
          </p:nvPr>
        </p:nvSpPr>
        <p:spPr>
          <a:xfrm>
            <a:off x="550800" y="2351314"/>
            <a:ext cx="5364000" cy="3696685"/>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Text Placeholder 4"/>
          <p:cNvSpPr>
            <a:spLocks noGrp="1"/>
          </p:cNvSpPr>
          <p:nvPr>
            <p:ph type="body" sz="quarter" idx="3" hasCustomPrompt="1"/>
          </p:nvPr>
        </p:nvSpPr>
        <p:spPr>
          <a:xfrm>
            <a:off x="6364800" y="1701728"/>
            <a:ext cx="5364000" cy="468000"/>
          </a:xfrm>
          <a:gradFill>
            <a:gsLst>
              <a:gs pos="97000">
                <a:schemeClr val="bg1"/>
              </a:gs>
              <a:gs pos="97000">
                <a:schemeClr val="accent2"/>
              </a:gs>
            </a:gsLst>
            <a:lin ang="5400000" scaled="1"/>
          </a:gradFill>
        </p:spPr>
        <p:txBody>
          <a:bodyPr anchor="b"/>
          <a:lstStyle>
            <a:lvl1pPr marL="72000" indent="0">
              <a:buNone/>
              <a:defRPr sz="24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6" name="Content Placeholder 5"/>
          <p:cNvSpPr>
            <a:spLocks noGrp="1"/>
          </p:cNvSpPr>
          <p:nvPr>
            <p:ph sz="quarter" idx="4"/>
          </p:nvPr>
        </p:nvSpPr>
        <p:spPr>
          <a:xfrm>
            <a:off x="6364800" y="2351314"/>
            <a:ext cx="5364000" cy="3696685"/>
          </a:xfrm>
        </p:spPr>
        <p:txBody>
          <a:bodyPr/>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Name of presentation</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1" name="Title 10"/>
          <p:cNvSpPr>
            <a:spLocks noGrp="1"/>
          </p:cNvSpPr>
          <p:nvPr>
            <p:ph type="title"/>
          </p:nvPr>
        </p:nvSpPr>
        <p:spPr>
          <a:xfrm>
            <a:off x="550333" y="668612"/>
            <a:ext cx="11178000" cy="1008000"/>
          </a:xfrm>
        </p:spPr>
        <p:txBody>
          <a:bodyPr/>
          <a:lstStyle/>
          <a:p>
            <a:r>
              <a:rPr lang="en-US"/>
              <a:t>Click to edit Master title style</a:t>
            </a:r>
          </a:p>
        </p:txBody>
      </p:sp>
    </p:spTree>
    <p:extLst>
      <p:ext uri="{BB962C8B-B14F-4D97-AF65-F5344CB8AC3E}">
        <p14:creationId xmlns:p14="http://schemas.microsoft.com/office/powerpoint/2010/main" val="3126690733"/>
      </p:ext>
    </p:extLst>
  </p:cSld>
  <p:clrMapOvr>
    <a:masterClrMapping/>
  </p:clrMapOvr>
  <p:extLst>
    <p:ext uri="{DCECCB84-F9BA-43D5-87BE-67443E8EF086}">
      <p15:sldGuideLst xmlns:p15="http://schemas.microsoft.com/office/powerpoint/2012/main">
        <p15:guide id="1" orient="horz" pos="1627">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Subtitle &amp;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0800" y="1156975"/>
            <a:ext cx="11178000" cy="468000"/>
          </a:xfrm>
          <a:noFill/>
        </p:spPr>
        <p:txBody>
          <a:bodyPr anchor="t"/>
          <a:lstStyle>
            <a:lvl1pPr marL="0" indent="0">
              <a:spcBef>
                <a:spcPts val="0"/>
              </a:spcBef>
              <a:spcAft>
                <a:spcPts val="0"/>
              </a:spcAft>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dirty="0"/>
              <a:t>Click to add subtitle</a:t>
            </a:r>
          </a:p>
        </p:txBody>
      </p:sp>
      <p:sp>
        <p:nvSpPr>
          <p:cNvPr id="4" name="Content Placeholder 3"/>
          <p:cNvSpPr>
            <a:spLocks noGrp="1"/>
          </p:cNvSpPr>
          <p:nvPr>
            <p:ph sz="half" idx="2"/>
          </p:nvPr>
        </p:nvSpPr>
        <p:spPr>
          <a:xfrm>
            <a:off x="550800" y="1920711"/>
            <a:ext cx="11178000" cy="4140000"/>
          </a:xfrm>
        </p:spPr>
        <p:txBody>
          <a:bodyPr/>
          <a:lstStyle>
            <a:lvl1pPr>
              <a:defRPr sz="2400"/>
            </a:lvl1pPr>
            <a:lvl2pPr>
              <a:defRPr sz="2000"/>
            </a:lvl2pPr>
            <a:lvl3pPr>
              <a:defRPr sz="18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Name of presentation</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5" name="Title 4"/>
          <p:cNvSpPr>
            <a:spLocks noGrp="1"/>
          </p:cNvSpPr>
          <p:nvPr>
            <p:ph type="title"/>
          </p:nvPr>
        </p:nvSpPr>
        <p:spPr>
          <a:xfrm>
            <a:off x="550333" y="668612"/>
            <a:ext cx="11178000" cy="468000"/>
          </a:xfrm>
        </p:spPr>
        <p:txBody>
          <a:bodyPr/>
          <a:lstStyle/>
          <a:p>
            <a:r>
              <a:rPr lang="en-US"/>
              <a:t>Click to edit Master title style</a:t>
            </a:r>
          </a:p>
        </p:txBody>
      </p:sp>
    </p:spTree>
    <p:extLst>
      <p:ext uri="{BB962C8B-B14F-4D97-AF65-F5344CB8AC3E}">
        <p14:creationId xmlns:p14="http://schemas.microsoft.com/office/powerpoint/2010/main" val="37541378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Name of presentation</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300553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End">
    <p:bg>
      <p:bgPr>
        <a:solidFill>
          <a:schemeClr val="accent1"/>
        </a:solidFill>
        <a:effectLst/>
      </p:bgPr>
    </p:bg>
    <p:spTree>
      <p:nvGrpSpPr>
        <p:cNvPr id="1" name=""/>
        <p:cNvGrpSpPr/>
        <p:nvPr/>
      </p:nvGrpSpPr>
      <p:grpSpPr>
        <a:xfrm>
          <a:off x="0" y="0"/>
          <a:ext cx="0" cy="0"/>
          <a:chOff x="0" y="0"/>
          <a:chExt cx="0" cy="0"/>
        </a:xfrm>
      </p:grpSpPr>
      <p:pic>
        <p:nvPicPr>
          <p:cNvPr id="19" name="Picture 18"/>
          <p:cNvPicPr>
            <a:picLocks noChangeAspect="1"/>
          </p:cNvPicPr>
          <p:nvPr userDrawn="1"/>
        </p:nvPicPr>
        <p:blipFill>
          <a:blip r:embed="rId2"/>
          <a:stretch>
            <a:fillRect/>
          </a:stretch>
        </p:blipFill>
        <p:spPr>
          <a:xfrm>
            <a:off x="9360000" y="5555010"/>
            <a:ext cx="1926000" cy="642295"/>
          </a:xfrm>
          <a:prstGeom prst="rect">
            <a:avLst/>
          </a:prstGeom>
        </p:spPr>
      </p:pic>
      <p:grpSp>
        <p:nvGrpSpPr>
          <p:cNvPr id="2" name="Group 1">
            <a:extLst>
              <a:ext uri="{FF2B5EF4-FFF2-40B4-BE49-F238E27FC236}">
                <a16:creationId xmlns:a16="http://schemas.microsoft.com/office/drawing/2014/main" id="{E967326D-6439-4072-94A6-6E8435024FEB}"/>
              </a:ext>
            </a:extLst>
          </p:cNvPr>
          <p:cNvGrpSpPr/>
          <p:nvPr userDrawn="1"/>
        </p:nvGrpSpPr>
        <p:grpSpPr>
          <a:xfrm>
            <a:off x="695909" y="4069080"/>
            <a:ext cx="3261411" cy="1932976"/>
            <a:chOff x="695909" y="4423104"/>
            <a:chExt cx="3261411" cy="1932976"/>
          </a:xfrm>
        </p:grpSpPr>
        <p:sp>
          <p:nvSpPr>
            <p:cNvPr id="6" name="Rubrik 1"/>
            <p:cNvSpPr txBox="1">
              <a:spLocks/>
            </p:cNvSpPr>
            <p:nvPr userDrawn="1"/>
          </p:nvSpPr>
          <p:spPr>
            <a:xfrm>
              <a:off x="695909" y="5922922"/>
              <a:ext cx="2519771" cy="433158"/>
            </a:xfrm>
            <a:prstGeom prst="rect">
              <a:avLst/>
            </a:prstGeom>
          </p:spPr>
          <p:txBody>
            <a:bodyPr vert="horz" lIns="91440" tIns="45720" rIns="91440" bIns="45720" rtlCol="0" anchor="t" anchorCtr="0">
              <a:noAutofit/>
            </a:bodyPr>
            <a:lstStyle>
              <a:lvl1pPr algn="l" defTabSz="914400" rtl="0" eaLnBrk="1" latinLnBrk="0" hangingPunct="1">
                <a:lnSpc>
                  <a:spcPct val="90000"/>
                </a:lnSpc>
                <a:spcBef>
                  <a:spcPct val="0"/>
                </a:spcBef>
                <a:buNone/>
                <a:defRPr sz="3000" b="0" kern="1200" spc="-100" baseline="0">
                  <a:solidFill>
                    <a:schemeClr val="bg1"/>
                  </a:solidFill>
                  <a:latin typeface="Arial" panose="020B0604020202020204" pitchFamily="34" charset="0"/>
                  <a:ea typeface="+mj-ea"/>
                  <a:cs typeface="Arial" panose="020B0604020202020204" pitchFamily="34" charset="0"/>
                </a:defRPr>
              </a:lvl1pPr>
            </a:lstStyle>
            <a:p>
              <a:r>
                <a:rPr lang="en-US" sz="1800" spc="0" noProof="0" dirty="0"/>
                <a:t>autoliv.com</a:t>
              </a:r>
            </a:p>
          </p:txBody>
        </p:sp>
        <p:sp>
          <p:nvSpPr>
            <p:cNvPr id="7" name="textruta 11"/>
            <p:cNvSpPr txBox="1"/>
            <p:nvPr userDrawn="1"/>
          </p:nvSpPr>
          <p:spPr>
            <a:xfrm>
              <a:off x="704185" y="4423104"/>
              <a:ext cx="3253135" cy="1338828"/>
            </a:xfrm>
            <a:prstGeom prst="rect">
              <a:avLst/>
            </a:prstGeom>
            <a:noFill/>
          </p:spPr>
          <p:txBody>
            <a:bodyPr wrap="none" rtlCol="0">
              <a:spAutoFit/>
            </a:bodyPr>
            <a:lstStyle/>
            <a:p>
              <a:pPr marL="0" marR="0" indent="0" algn="l" defTabSz="914400" rtl="0" eaLnBrk="1" fontAlgn="auto" latinLnBrk="0" hangingPunct="1">
                <a:lnSpc>
                  <a:spcPct val="87000"/>
                </a:lnSpc>
                <a:spcBef>
                  <a:spcPts val="0"/>
                </a:spcBef>
                <a:spcAft>
                  <a:spcPts val="0"/>
                </a:spcAft>
                <a:buClrTx/>
                <a:buSzTx/>
                <a:buFontTx/>
                <a:buNone/>
                <a:tabLst/>
                <a:defRPr/>
              </a:pPr>
              <a:r>
                <a:rPr lang="en-US" sz="3000" spc="-100" baseline="0" noProof="1">
                  <a:solidFill>
                    <a:schemeClr val="bg1"/>
                  </a:solidFill>
                </a:rPr>
                <a:t>Each year, Autoliv’s</a:t>
              </a:r>
              <a:br>
                <a:rPr lang="en-US" sz="3000" spc="-100" baseline="0" noProof="1">
                  <a:solidFill>
                    <a:schemeClr val="bg1"/>
                  </a:solidFill>
                </a:rPr>
              </a:br>
              <a:r>
                <a:rPr lang="en-US" sz="3000" spc="-100" baseline="0" noProof="1">
                  <a:solidFill>
                    <a:schemeClr val="bg1"/>
                  </a:solidFill>
                </a:rPr>
                <a:t>products save over</a:t>
              </a:r>
              <a:br>
                <a:rPr lang="en-US" sz="3000" spc="-100" baseline="0" noProof="1">
                  <a:solidFill>
                    <a:schemeClr val="bg1"/>
                  </a:solidFill>
                </a:rPr>
              </a:br>
              <a:r>
                <a:rPr lang="en-US" sz="3000" spc="-100" baseline="0" noProof="1">
                  <a:solidFill>
                    <a:schemeClr val="bg1"/>
                  </a:solidFill>
                </a:rPr>
                <a:t>30,000 lives </a:t>
              </a:r>
            </a:p>
          </p:txBody>
        </p:sp>
        <p:cxnSp>
          <p:nvCxnSpPr>
            <p:cNvPr id="8" name="Rak 13"/>
            <p:cNvCxnSpPr/>
            <p:nvPr userDrawn="1"/>
          </p:nvCxnSpPr>
          <p:spPr>
            <a:xfrm>
              <a:off x="815826" y="5733691"/>
              <a:ext cx="1190890" cy="0"/>
            </a:xfrm>
            <a:prstGeom prst="line">
              <a:avLst/>
            </a:prstGeom>
            <a:ln w="44450" cap="rnd">
              <a:solidFill>
                <a:schemeClr val="accent2"/>
              </a:solidFill>
              <a:roun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693049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14" name="Bildobjekt 8"/>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49840" y="6035040"/>
            <a:ext cx="1596644" cy="540000"/>
          </a:xfrm>
          <a:prstGeom prst="rect">
            <a:avLst/>
          </a:prstGeom>
          <a:solidFill>
            <a:srgbClr val="FFFFFF"/>
          </a:solidFill>
        </p:spPr>
      </p:pic>
      <p:sp>
        <p:nvSpPr>
          <p:cNvPr id="12" name="Picture Placeholder 14"/>
          <p:cNvSpPr>
            <a:spLocks noGrp="1"/>
          </p:cNvSpPr>
          <p:nvPr>
            <p:ph type="pic" sz="quarter" idx="15" hasCustomPrompt="1"/>
          </p:nvPr>
        </p:nvSpPr>
        <p:spPr>
          <a:xfrm>
            <a:off x="0" y="556953"/>
            <a:ext cx="12192000" cy="3699164"/>
          </a:xfrm>
        </p:spPr>
        <p:txBody>
          <a:bodyPr anchor="ctr"/>
          <a:lstStyle>
            <a:lvl1pPr marL="0" indent="0" algn="ctr">
              <a:buNone/>
              <a:defRPr sz="1400" baseline="0"/>
            </a:lvl1pPr>
          </a:lstStyle>
          <a:p>
            <a:r>
              <a:rPr lang="en-US" dirty="0"/>
              <a:t>Click to add picture</a:t>
            </a:r>
          </a:p>
        </p:txBody>
      </p:sp>
      <p:sp>
        <p:nvSpPr>
          <p:cNvPr id="16" name="Subtitle 2"/>
          <p:cNvSpPr>
            <a:spLocks noGrp="1"/>
          </p:cNvSpPr>
          <p:nvPr>
            <p:ph type="subTitle" idx="1" hasCustomPrompt="1"/>
          </p:nvPr>
        </p:nvSpPr>
        <p:spPr>
          <a:xfrm>
            <a:off x="591793" y="5183739"/>
            <a:ext cx="11637293" cy="324000"/>
          </a:xfrm>
        </p:spPr>
        <p:txBody>
          <a:bodyPr/>
          <a:lstStyle>
            <a:lvl1pPr marL="0" indent="0" algn="l">
              <a:spcBef>
                <a:spcPts val="0"/>
              </a:spcBef>
              <a:spcAft>
                <a:spcPts val="0"/>
              </a:spcAft>
              <a:buNone/>
              <a:defRPr sz="2400">
                <a:solidFill>
                  <a:schemeClr val="accent1"/>
                </a:solidFill>
                <a:latin typeface="Archivo" pitchFamily="2" charset="0"/>
                <a:cs typeface="Archivo"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dirty="0"/>
              <a:t>Click to add name</a:t>
            </a:r>
          </a:p>
        </p:txBody>
      </p:sp>
      <p:sp>
        <p:nvSpPr>
          <p:cNvPr id="17" name="Title 1"/>
          <p:cNvSpPr>
            <a:spLocks noGrp="1"/>
          </p:cNvSpPr>
          <p:nvPr>
            <p:ph type="ctrTitle"/>
          </p:nvPr>
        </p:nvSpPr>
        <p:spPr>
          <a:xfrm>
            <a:off x="591793" y="4647905"/>
            <a:ext cx="11637293" cy="528703"/>
          </a:xfrm>
        </p:spPr>
        <p:txBody>
          <a:bodyPr anchor="t">
            <a:normAutofit/>
          </a:bodyPr>
          <a:lstStyle>
            <a:lvl1pPr algn="l">
              <a:defRPr sz="3400" spc="-30" baseline="0">
                <a:solidFill>
                  <a:schemeClr val="accent1"/>
                </a:solidFill>
                <a:latin typeface="Archivo SemiBold" pitchFamily="2" charset="0"/>
                <a:cs typeface="Archivo SemiBold" pitchFamily="2" charset="0"/>
              </a:defRPr>
            </a:lvl1pPr>
          </a:lstStyle>
          <a:p>
            <a:r>
              <a:rPr lang="en-US" noProof="0"/>
              <a:t>Click to edit Master title style</a:t>
            </a:r>
            <a:endParaRPr lang="en-US" noProof="0" dirty="0"/>
          </a:p>
        </p:txBody>
      </p:sp>
      <p:sp>
        <p:nvSpPr>
          <p:cNvPr id="4"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6"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5" name="Footer Placeholder 4"/>
          <p:cNvSpPr>
            <a:spLocks noGrp="1"/>
          </p:cNvSpPr>
          <p:nvPr>
            <p:ph type="ftr" sz="quarter" idx="11"/>
          </p:nvPr>
        </p:nvSpPr>
        <p:spPr>
          <a:xfrm>
            <a:off x="1907465" y="6428232"/>
            <a:ext cx="3240000" cy="216000"/>
          </a:xfrm>
        </p:spPr>
        <p:txBody>
          <a:bodyPr anchor="b" anchorCtr="0"/>
          <a:lstStyle/>
          <a:p>
            <a:r>
              <a:rPr lang="en-US"/>
              <a:t>Presentation Name</a:t>
            </a:r>
            <a:endParaRPr lang="en-US" dirty="0"/>
          </a:p>
        </p:txBody>
      </p:sp>
      <p:sp>
        <p:nvSpPr>
          <p:cNvPr id="9" name="Subtitle 2">
            <a:extLst>
              <a:ext uri="{FF2B5EF4-FFF2-40B4-BE49-F238E27FC236}">
                <a16:creationId xmlns:a16="http://schemas.microsoft.com/office/drawing/2014/main" id="{12A063C5-B548-46E7-A03A-50A5587B5004}"/>
              </a:ext>
            </a:extLst>
          </p:cNvPr>
          <p:cNvSpPr txBox="1">
            <a:spLocks/>
          </p:cNvSpPr>
          <p:nvPr userDrawn="1"/>
        </p:nvSpPr>
        <p:spPr>
          <a:xfrm>
            <a:off x="591793" y="5609389"/>
            <a:ext cx="11637293" cy="324000"/>
          </a:xfrm>
          <a:prstGeom prst="rect">
            <a:avLst/>
          </a:prstGeom>
        </p:spPr>
        <p:txBody>
          <a:bodyPr vert="horz" lIns="0" tIns="0" rIns="0" bIns="0" rtlCol="0">
            <a:noAutofit/>
          </a:bodyPr>
          <a:lstStyle>
            <a:lvl1pPr marL="0" indent="0" algn="l" defTabSz="914400" rtl="0" eaLnBrk="1" latinLnBrk="0" hangingPunct="1">
              <a:lnSpc>
                <a:spcPct val="95000"/>
              </a:lnSpc>
              <a:spcBef>
                <a:spcPts val="0"/>
              </a:spcBef>
              <a:spcAft>
                <a:spcPts val="0"/>
              </a:spcAft>
              <a:buClr>
                <a:schemeClr val="accent1"/>
              </a:buClr>
              <a:buFont typeface="Wingdings" panose="05000000000000000000" pitchFamily="2" charset="2"/>
              <a:buNone/>
              <a:defRPr sz="2400" kern="1200">
                <a:solidFill>
                  <a:schemeClr val="accent1"/>
                </a:solidFill>
                <a:latin typeface="Archivo" pitchFamily="2" charset="0"/>
                <a:ea typeface="+mn-ea"/>
                <a:cs typeface="Archivo" pitchFamily="2" charset="0"/>
              </a:defRPr>
            </a:lvl1pPr>
            <a:lvl2pPr marL="457200" indent="0" algn="ctr" defTabSz="914400" rtl="0" eaLnBrk="1" latinLnBrk="0" hangingPunct="1">
              <a:lnSpc>
                <a:spcPct val="95000"/>
              </a:lnSpc>
              <a:spcBef>
                <a:spcPts val="0"/>
              </a:spcBef>
              <a:spcAft>
                <a:spcPts val="300"/>
              </a:spcAft>
              <a:buClr>
                <a:schemeClr val="accent1"/>
              </a:buClr>
              <a:buFont typeface="Archivo" pitchFamily="2" charset="0"/>
              <a:buNone/>
              <a:defRPr sz="2000" kern="1200">
                <a:solidFill>
                  <a:schemeClr val="tx1">
                    <a:lumMod val="50000"/>
                  </a:schemeClr>
                </a:solidFill>
                <a:latin typeface="Archivo" pitchFamily="2" charset="0"/>
                <a:ea typeface="+mn-ea"/>
                <a:cs typeface="Archivo" pitchFamily="2" charset="0"/>
              </a:defRPr>
            </a:lvl2pPr>
            <a:lvl3pPr marL="914400" indent="0" algn="ctr" defTabSz="914400" rtl="0" eaLnBrk="1" latinLnBrk="0" hangingPunct="1">
              <a:lnSpc>
                <a:spcPct val="95000"/>
              </a:lnSpc>
              <a:spcBef>
                <a:spcPts val="0"/>
              </a:spcBef>
              <a:spcAft>
                <a:spcPts val="300"/>
              </a:spcAft>
              <a:buClr>
                <a:schemeClr val="accent1"/>
              </a:buClr>
              <a:buFont typeface="Archivo" pitchFamily="2" charset="0"/>
              <a:buNone/>
              <a:defRPr sz="1800" kern="1200">
                <a:solidFill>
                  <a:schemeClr val="tx1">
                    <a:lumMod val="50000"/>
                  </a:schemeClr>
                </a:solidFill>
                <a:latin typeface="Archivo" pitchFamily="2" charset="0"/>
                <a:ea typeface="+mn-ea"/>
                <a:cs typeface="Archivo" pitchFamily="2" charset="0"/>
              </a:defRPr>
            </a:lvl3pPr>
            <a:lvl4pPr marL="13716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4pPr>
            <a:lvl5pPr marL="1828800" indent="0" algn="ctr" defTabSz="914400" rtl="0" eaLnBrk="1" latinLnBrk="0" hangingPunct="1">
              <a:lnSpc>
                <a:spcPct val="95000"/>
              </a:lnSpc>
              <a:spcBef>
                <a:spcPts val="0"/>
              </a:spcBef>
              <a:spcAft>
                <a:spcPts val="300"/>
              </a:spcAft>
              <a:buClr>
                <a:schemeClr val="accent1"/>
              </a:buClr>
              <a:buFont typeface="Archivo" pitchFamily="2" charset="0"/>
              <a:buNone/>
              <a:defRPr sz="1600" kern="1200">
                <a:solidFill>
                  <a:schemeClr val="tx1">
                    <a:lumMod val="50000"/>
                  </a:schemeClr>
                </a:solidFill>
                <a:latin typeface="Archivo" pitchFamily="2" charset="0"/>
                <a:ea typeface="+mn-ea"/>
                <a:cs typeface="Archivo" pitchFamily="2"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400" dirty="0"/>
              <a:t>Click to add job title</a:t>
            </a:r>
          </a:p>
        </p:txBody>
      </p:sp>
    </p:spTree>
    <p:extLst>
      <p:ext uri="{BB962C8B-B14F-4D97-AF65-F5344CB8AC3E}">
        <p14:creationId xmlns:p14="http://schemas.microsoft.com/office/powerpoint/2010/main" val="645652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_Prebulit">
    <p:spTree>
      <p:nvGrpSpPr>
        <p:cNvPr id="1" name=""/>
        <p:cNvGrpSpPr/>
        <p:nvPr/>
      </p:nvGrpSpPr>
      <p:grpSpPr>
        <a:xfrm>
          <a:off x="0" y="0"/>
          <a:ext cx="0" cy="0"/>
          <a:chOff x="0" y="0"/>
          <a:chExt cx="0" cy="0"/>
        </a:xfrm>
      </p:grpSpPr>
      <p:sp>
        <p:nvSpPr>
          <p:cNvPr id="12" name="Presentationstitel"/>
          <p:cNvSpPr txBox="1">
            <a:spLocks noGrp="1"/>
          </p:cNvSpPr>
          <p:nvPr>
            <p:ph type="title" hasCustomPrompt="1"/>
          </p:nvPr>
        </p:nvSpPr>
        <p:spPr>
          <a:xfrm>
            <a:off x="603248" y="4664990"/>
            <a:ext cx="10985503" cy="838469"/>
          </a:xfrm>
          <a:prstGeom prst="rect">
            <a:avLst/>
          </a:prstGeom>
        </p:spPr>
        <p:txBody>
          <a:bodyPr anchor="b">
            <a:normAutofit/>
          </a:bodyPr>
          <a:lstStyle>
            <a:lvl1pPr>
              <a:defRPr sz="3400" b="0" i="0" spc="0">
                <a:solidFill>
                  <a:srgbClr val="005496"/>
                </a:solidFill>
                <a:latin typeface="Archivo SemiBold" pitchFamily="2" charset="77"/>
                <a:cs typeface="Archivo SemiBold" pitchFamily="2" charset="77"/>
              </a:defRPr>
            </a:lvl1pPr>
          </a:lstStyle>
          <a:p>
            <a:r>
              <a:rPr dirty="0"/>
              <a:t>Presentation</a:t>
            </a:r>
            <a:r>
              <a:rPr lang="en-US" dirty="0"/>
              <a:t> Title</a:t>
            </a:r>
            <a:endParaRPr dirty="0"/>
          </a:p>
        </p:txBody>
      </p:sp>
      <p:sp>
        <p:nvSpPr>
          <p:cNvPr id="13" name="Brödtext nivå ett…"/>
          <p:cNvSpPr txBox="1">
            <a:spLocks noGrp="1"/>
          </p:cNvSpPr>
          <p:nvPr>
            <p:ph type="body" sz="quarter" idx="21" hasCustomPrompt="1"/>
          </p:nvPr>
        </p:nvSpPr>
        <p:spPr>
          <a:xfrm>
            <a:off x="603248" y="5503459"/>
            <a:ext cx="9170573" cy="373639"/>
          </a:xfrm>
          <a:prstGeom prst="rect">
            <a:avLst/>
          </a:prstGeom>
        </p:spPr>
        <p:txBody>
          <a:bodyPr numCol="1" spcCol="38100">
            <a:normAutofit/>
          </a:bodyPr>
          <a:lstStyle>
            <a:lvl1pPr marL="0" indent="0" defTabSz="412750">
              <a:lnSpc>
                <a:spcPct val="100000"/>
              </a:lnSpc>
              <a:spcBef>
                <a:spcPts val="0"/>
              </a:spcBef>
              <a:buSzTx/>
              <a:buNone/>
              <a:defRPr sz="2000" b="0" i="0" spc="50" baseline="0">
                <a:solidFill>
                  <a:srgbClr val="005496"/>
                </a:solidFill>
                <a:latin typeface="Archivo" pitchFamily="2" charset="77"/>
                <a:cs typeface="Archivo" pitchFamily="2" charset="77"/>
              </a:defRPr>
            </a:lvl1pPr>
          </a:lstStyle>
          <a:p>
            <a:r>
              <a:rPr lang="en-US" dirty="0"/>
              <a:t>Click to add name</a:t>
            </a:r>
            <a:endParaRPr dirty="0"/>
          </a:p>
        </p:txBody>
      </p:sp>
      <p:sp>
        <p:nvSpPr>
          <p:cNvPr id="4" name="Rektangel 3">
            <a:extLst>
              <a:ext uri="{FF2B5EF4-FFF2-40B4-BE49-F238E27FC236}">
                <a16:creationId xmlns:a16="http://schemas.microsoft.com/office/drawing/2014/main" id="{C16CF384-2BA5-1F4B-83EE-27C0A12A056F}"/>
              </a:ext>
            </a:extLst>
          </p:cNvPr>
          <p:cNvSpPr/>
          <p:nvPr userDrawn="1"/>
        </p:nvSpPr>
        <p:spPr>
          <a:xfrm>
            <a:off x="0" y="6464298"/>
            <a:ext cx="4864894"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sp>
        <p:nvSpPr>
          <p:cNvPr id="19" name="Rektangel 18">
            <a:extLst>
              <a:ext uri="{FF2B5EF4-FFF2-40B4-BE49-F238E27FC236}">
                <a16:creationId xmlns:a16="http://schemas.microsoft.com/office/drawing/2014/main" id="{266D89B8-DC4A-5849-B29F-341CD959430B}"/>
              </a:ext>
            </a:extLst>
          </p:cNvPr>
          <p:cNvSpPr/>
          <p:nvPr userDrawn="1"/>
        </p:nvSpPr>
        <p:spPr>
          <a:xfrm>
            <a:off x="9666515" y="6307916"/>
            <a:ext cx="2525485" cy="235962"/>
          </a:xfrm>
          <a:prstGeom prst="rect">
            <a:avLst/>
          </a:prstGeom>
          <a:solidFill>
            <a:schemeClr val="bg1"/>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ctr" defTabSz="1219169" rtl="0" fontAlgn="auto" latinLnBrk="0" hangingPunct="0">
              <a:lnSpc>
                <a:spcPct val="100000"/>
              </a:lnSpc>
              <a:spcBef>
                <a:spcPts val="0"/>
              </a:spcBef>
              <a:spcAft>
                <a:spcPts val="0"/>
              </a:spcAft>
              <a:buClrTx/>
              <a:buSzTx/>
              <a:buFontTx/>
              <a:buNone/>
              <a:tabLst/>
            </a:pPr>
            <a:endParaRPr kumimoji="0" lang="sv-SE" sz="1200" b="0" i="0" u="none" strike="noStrike" cap="none" spc="0" normalizeH="0" baseline="0" dirty="0">
              <a:ln>
                <a:noFill/>
              </a:ln>
              <a:solidFill>
                <a:srgbClr val="5E5E5E"/>
              </a:solidFill>
              <a:effectLst/>
              <a:uFillTx/>
              <a:latin typeface="Archivo" pitchFamily="2" charset="77"/>
              <a:ea typeface="+mj-ea"/>
              <a:cs typeface="Archivo" pitchFamily="2" charset="77"/>
              <a:sym typeface="Helvetica Neue"/>
            </a:endParaRPr>
          </a:p>
        </p:txBody>
      </p:sp>
      <p:pic>
        <p:nvPicPr>
          <p:cNvPr id="3" name="Bildobjekt 2">
            <a:extLst>
              <a:ext uri="{FF2B5EF4-FFF2-40B4-BE49-F238E27FC236}">
                <a16:creationId xmlns:a16="http://schemas.microsoft.com/office/drawing/2014/main" id="{31F4FD7C-48A8-8043-AE70-4C0C585E13CA}"/>
              </a:ext>
            </a:extLst>
          </p:cNvPr>
          <p:cNvPicPr>
            <a:picLocks noChangeAspect="1"/>
          </p:cNvPicPr>
          <p:nvPr userDrawn="1"/>
        </p:nvPicPr>
        <p:blipFill>
          <a:blip r:embed="rId2">
            <a:extLst>
              <a:ext uri="{28A0092B-C50C-407E-A947-70E740481C1C}">
                <a14:useLocalDpi xmlns:a14="http://schemas.microsoft.com/office/drawing/2010/main"/>
              </a:ext>
            </a:extLst>
          </a:blip>
          <a:srcRect/>
          <a:stretch/>
        </p:blipFill>
        <p:spPr>
          <a:xfrm>
            <a:off x="9862347" y="5803631"/>
            <a:ext cx="2241127" cy="1054089"/>
          </a:xfrm>
          <a:prstGeom prst="rect">
            <a:avLst/>
          </a:prstGeom>
        </p:spPr>
      </p:pic>
      <p:sp>
        <p:nvSpPr>
          <p:cNvPr id="7" name="Brödtext nivå ett…">
            <a:extLst>
              <a:ext uri="{FF2B5EF4-FFF2-40B4-BE49-F238E27FC236}">
                <a16:creationId xmlns:a16="http://schemas.microsoft.com/office/drawing/2014/main" id="{057770CB-DD2C-497B-B57E-F86A99075FD3}"/>
              </a:ext>
            </a:extLst>
          </p:cNvPr>
          <p:cNvSpPr txBox="1">
            <a:spLocks noGrp="1"/>
          </p:cNvSpPr>
          <p:nvPr>
            <p:ph type="body" sz="quarter" idx="22" hasCustomPrompt="1"/>
          </p:nvPr>
        </p:nvSpPr>
        <p:spPr>
          <a:xfrm>
            <a:off x="603248" y="5880471"/>
            <a:ext cx="9170573" cy="373639"/>
          </a:xfrm>
          <a:prstGeom prst="rect">
            <a:avLst/>
          </a:prstGeom>
        </p:spPr>
        <p:txBody>
          <a:bodyPr numCol="1" spcCol="38100">
            <a:normAutofit/>
          </a:bodyPr>
          <a:lstStyle>
            <a:lvl1pPr marL="0" indent="0" defTabSz="412750">
              <a:lnSpc>
                <a:spcPct val="100000"/>
              </a:lnSpc>
              <a:spcBef>
                <a:spcPts val="0"/>
              </a:spcBef>
              <a:buSzTx/>
              <a:buNone/>
              <a:defRPr sz="1400" b="0" i="0" spc="50" baseline="0">
                <a:solidFill>
                  <a:srgbClr val="005496"/>
                </a:solidFill>
                <a:latin typeface="Archivo" pitchFamily="2" charset="77"/>
                <a:cs typeface="Archivo" pitchFamily="2" charset="77"/>
              </a:defRPr>
            </a:lvl1pPr>
          </a:lstStyle>
          <a:p>
            <a:r>
              <a:rPr lang="en-US" dirty="0"/>
              <a:t>Click to add job title</a:t>
            </a:r>
            <a:endParaRPr dirty="0"/>
          </a:p>
        </p:txBody>
      </p:sp>
      <p:sp>
        <p:nvSpPr>
          <p:cNvPr id="8" name="Date Placeholder 3">
            <a:extLst>
              <a:ext uri="{FF2B5EF4-FFF2-40B4-BE49-F238E27FC236}">
                <a16:creationId xmlns:a16="http://schemas.microsoft.com/office/drawing/2014/main" id="{C86F65D0-3674-4FCA-A269-EC1969D0A560}"/>
              </a:ext>
            </a:extLst>
          </p:cNvPr>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9" name="Footer Placeholder 4">
            <a:extLst>
              <a:ext uri="{FF2B5EF4-FFF2-40B4-BE49-F238E27FC236}">
                <a16:creationId xmlns:a16="http://schemas.microsoft.com/office/drawing/2014/main" id="{EEDB4D53-ACC4-44C0-A5B8-5F411FA6BF58}"/>
              </a:ext>
            </a:extLst>
          </p:cNvPr>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Tree>
    <p:extLst>
      <p:ext uri="{BB962C8B-B14F-4D97-AF65-F5344CB8AC3E}">
        <p14:creationId xmlns:p14="http://schemas.microsoft.com/office/powerpoint/2010/main" val="882533770"/>
      </p:ext>
    </p:extLst>
  </p:cSld>
  <p:clrMapOvr>
    <a:masterClrMapping/>
  </p:clrMapOvr>
  <p:transition spd="med"/>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50333" y="210324"/>
            <a:ext cx="11178000" cy="813851"/>
          </a:xfrm>
        </p:spPr>
        <p:txBody>
          <a:bodyPr anchor="b" anchorCtr="0">
            <a:normAutofit/>
          </a:bodyPr>
          <a:lstStyle>
            <a:lvl1pPr>
              <a:defRPr sz="2400"/>
            </a:lvl1pPr>
          </a:lstStyle>
          <a:p>
            <a:r>
              <a:rPr lang="en-US" noProof="0"/>
              <a:t>Click to edit Master title style</a:t>
            </a:r>
            <a:endParaRPr lang="en-US" noProof="0" dirty="0"/>
          </a:p>
        </p:txBody>
      </p:sp>
      <p:sp>
        <p:nvSpPr>
          <p:cNvPr id="3" name="Content Placeholder 2"/>
          <p:cNvSpPr>
            <a:spLocks noGrp="1"/>
          </p:cNvSpPr>
          <p:nvPr>
            <p:ph idx="1"/>
          </p:nvPr>
        </p:nvSpPr>
        <p:spPr>
          <a:xfrm>
            <a:off x="550333" y="1152526"/>
            <a:ext cx="11178000" cy="4906788"/>
          </a:xfrm>
        </p:spPr>
        <p:txBody>
          <a:bodyPr/>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10"/>
          </p:nvPr>
        </p:nvSpPr>
        <p:spPr/>
        <p:txBody>
          <a:bodyPr/>
          <a:lstStyle/>
          <a:p>
            <a:r>
              <a:rPr lang="en-US" noProof="0"/>
              <a:t>Date</a:t>
            </a:r>
            <a:endParaRPr lang="en-US" noProof="0" dirty="0"/>
          </a:p>
        </p:txBody>
      </p:sp>
      <p:sp>
        <p:nvSpPr>
          <p:cNvPr id="5" name="Footer Placeholder 4"/>
          <p:cNvSpPr>
            <a:spLocks noGrp="1"/>
          </p:cNvSpPr>
          <p:nvPr>
            <p:ph type="ftr" sz="quarter" idx="11"/>
          </p:nvPr>
        </p:nvSpPr>
        <p:spPr/>
        <p:txBody>
          <a:bodyPr/>
          <a:lstStyle/>
          <a:p>
            <a:r>
              <a:rPr lang="en-US" noProof="0"/>
              <a:t>Presentation Name</a:t>
            </a:r>
            <a:endParaRPr lang="en-US" noProof="0" dirty="0"/>
          </a:p>
        </p:txBody>
      </p:sp>
      <p:sp>
        <p:nvSpPr>
          <p:cNvPr id="6" name="Slide Number Placeholder 5"/>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33995087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1BE75-CD40-41D4-9700-CDFCC415487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CBB81-7E76-4CC4-BDFE-4C061258B15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AA8943-DE42-4007-B9C6-798017C8D1D9}"/>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75A11CAD-E4DC-401F-8519-20DC2AC9A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63E15C0-7F5C-415A-B647-36EADEE1915C}"/>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93048905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ivider">
    <p:spTree>
      <p:nvGrpSpPr>
        <p:cNvPr id="1" name=""/>
        <p:cNvGrpSpPr/>
        <p:nvPr/>
      </p:nvGrpSpPr>
      <p:grpSpPr>
        <a:xfrm>
          <a:off x="0" y="0"/>
          <a:ext cx="0" cy="0"/>
          <a:chOff x="0" y="0"/>
          <a:chExt cx="0" cy="0"/>
        </a:xfrm>
      </p:grpSpPr>
      <p:sp>
        <p:nvSpPr>
          <p:cNvPr id="11" name="Picture Placeholder 14"/>
          <p:cNvSpPr>
            <a:spLocks noGrp="1"/>
          </p:cNvSpPr>
          <p:nvPr>
            <p:ph type="pic" sz="quarter" idx="15"/>
          </p:nvPr>
        </p:nvSpPr>
        <p:spPr>
          <a:xfrm>
            <a:off x="0" y="557784"/>
            <a:ext cx="12192000" cy="4862114"/>
          </a:xfrm>
          <a:solidFill>
            <a:srgbClr val="F2F3F3"/>
          </a:solidFill>
        </p:spPr>
        <p:txBody>
          <a:bodyPr anchor="t" anchorCtr="0"/>
          <a:lstStyle>
            <a:lvl1pPr marL="0" indent="0" algn="ctr">
              <a:buNone/>
              <a:defRPr sz="1400">
                <a:noFill/>
              </a:defRPr>
            </a:lvl1pPr>
          </a:lstStyle>
          <a:p>
            <a:r>
              <a:rPr lang="en-US"/>
              <a:t>Click icon to add picture</a:t>
            </a:r>
            <a:endParaRPr lang="en-US" dirty="0"/>
          </a:p>
        </p:txBody>
      </p:sp>
      <p:sp>
        <p:nvSpPr>
          <p:cNvPr id="2" name="Title 1"/>
          <p:cNvSpPr>
            <a:spLocks noGrp="1"/>
          </p:cNvSpPr>
          <p:nvPr>
            <p:ph type="ctrTitle"/>
          </p:nvPr>
        </p:nvSpPr>
        <p:spPr>
          <a:xfrm>
            <a:off x="588818" y="2733755"/>
            <a:ext cx="11014364" cy="641045"/>
          </a:xfrm>
          <a:noFill/>
        </p:spPr>
        <p:txBody>
          <a:bodyPr lIns="146304" tIns="0" rIns="144000" bIns="0" anchor="ctr" anchorCtr="0">
            <a:normAutofit/>
          </a:bodyPr>
          <a:lstStyle>
            <a:lvl1pPr algn="ctr">
              <a:defRPr sz="3600" b="0" spc="-30" baseline="0">
                <a:solidFill>
                  <a:schemeClr val="bg1"/>
                </a:solidFill>
              </a:defRPr>
            </a:lvl1pPr>
          </a:lstStyle>
          <a:p>
            <a:r>
              <a:rPr lang="en-US" noProof="0"/>
              <a:t>Click to edit Master title style</a:t>
            </a:r>
            <a:endParaRPr lang="en-US" noProof="0" dirty="0"/>
          </a:p>
        </p:txBody>
      </p:sp>
      <p:sp>
        <p:nvSpPr>
          <p:cNvPr id="39" name="Date Placeholder 3"/>
          <p:cNvSpPr>
            <a:spLocks noGrp="1"/>
          </p:cNvSpPr>
          <p:nvPr>
            <p:ph type="dt" sz="half" idx="10"/>
          </p:nvPr>
        </p:nvSpPr>
        <p:spPr>
          <a:xfrm>
            <a:off x="591793" y="6428232"/>
            <a:ext cx="1224000" cy="216000"/>
          </a:xfrm>
        </p:spPr>
        <p:txBody>
          <a:bodyPr/>
          <a:lstStyle/>
          <a:p>
            <a:r>
              <a:rPr lang="en-US" noProof="0"/>
              <a:t>Date</a:t>
            </a:r>
            <a:endParaRPr lang="en-US" noProof="0" dirty="0"/>
          </a:p>
        </p:txBody>
      </p:sp>
      <p:sp>
        <p:nvSpPr>
          <p:cNvPr id="40" name="Slide Number Placeholder 5"/>
          <p:cNvSpPr>
            <a:spLocks noGrp="1"/>
          </p:cNvSpPr>
          <p:nvPr>
            <p:ph type="sldNum" sz="quarter" idx="12"/>
          </p:nvPr>
        </p:nvSpPr>
        <p:spPr>
          <a:xfrm>
            <a:off x="116733" y="6428232"/>
            <a:ext cx="396000" cy="216000"/>
          </a:xfrm>
        </p:spPr>
        <p:txBody>
          <a:bodyPr/>
          <a:lstStyle/>
          <a:p>
            <a:fld id="{7E74F4B1-9ADB-4B50-83D6-797B7B30BEA4}" type="slidenum">
              <a:rPr lang="en-US" noProof="0" smtClean="0"/>
              <a:t>‹#›</a:t>
            </a:fld>
            <a:endParaRPr lang="en-US" noProof="0" dirty="0"/>
          </a:p>
        </p:txBody>
      </p:sp>
      <p:sp>
        <p:nvSpPr>
          <p:cNvPr id="41" name="Footer Placeholder 4"/>
          <p:cNvSpPr>
            <a:spLocks noGrp="1"/>
          </p:cNvSpPr>
          <p:nvPr>
            <p:ph type="ftr" sz="quarter" idx="11"/>
          </p:nvPr>
        </p:nvSpPr>
        <p:spPr>
          <a:xfrm>
            <a:off x="1907465" y="6428232"/>
            <a:ext cx="3240000" cy="216000"/>
          </a:xfrm>
        </p:spPr>
        <p:txBody>
          <a:bodyPr anchor="b" anchorCtr="0"/>
          <a:lstStyle/>
          <a:p>
            <a:r>
              <a:rPr lang="en-US" noProof="0"/>
              <a:t>Presentation Name</a:t>
            </a:r>
            <a:endParaRPr lang="en-US" noProof="0" dirty="0"/>
          </a:p>
        </p:txBody>
      </p:sp>
      <p:sp>
        <p:nvSpPr>
          <p:cNvPr id="6" name="Text Placeholder 5">
            <a:extLst>
              <a:ext uri="{FF2B5EF4-FFF2-40B4-BE49-F238E27FC236}">
                <a16:creationId xmlns:a16="http://schemas.microsoft.com/office/drawing/2014/main" id="{80C92EF8-6ED6-4FF0-AC8A-52C78929113B}"/>
              </a:ext>
            </a:extLst>
          </p:cNvPr>
          <p:cNvSpPr>
            <a:spLocks noGrp="1"/>
          </p:cNvSpPr>
          <p:nvPr>
            <p:ph type="body" sz="quarter" idx="16"/>
          </p:nvPr>
        </p:nvSpPr>
        <p:spPr>
          <a:xfrm>
            <a:off x="4719828" y="3376480"/>
            <a:ext cx="2752344" cy="237744"/>
          </a:xfrm>
          <a:solidFill>
            <a:schemeClr val="bg1"/>
          </a:solidFill>
        </p:spPr>
        <p:txBody>
          <a:bodyPr/>
          <a:lstStyle>
            <a:lvl1pPr marL="0" indent="0">
              <a:buNone/>
              <a:defRPr>
                <a:noFill/>
              </a:defRPr>
            </a:lvl1pPr>
          </a:lstStyle>
          <a:p>
            <a:pPr lvl="0"/>
            <a:r>
              <a:rPr lang="en-US"/>
              <a:t>Click to edit Master text styles</a:t>
            </a:r>
          </a:p>
        </p:txBody>
      </p:sp>
    </p:spTree>
    <p:extLst>
      <p:ext uri="{BB962C8B-B14F-4D97-AF65-F5344CB8AC3E}">
        <p14:creationId xmlns:p14="http://schemas.microsoft.com/office/powerpoint/2010/main" val="54073711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Left Picture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0" y="0"/>
            <a:ext cx="6096001"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6096000"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4212038538"/>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Picture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0" y="0"/>
            <a:ext cx="5572126" cy="1116000"/>
          </a:xfrm>
        </p:spPr>
        <p:txBody>
          <a:bodyPr lIns="91440" anchor="b" anchorCtr="0">
            <a:normAutofit/>
          </a:bodyPr>
          <a:lstStyle>
            <a:lvl1pPr>
              <a:defRPr sz="28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F87BD23-19B9-4878-8CAA-C30895073750}"/>
              </a:ext>
            </a:extLst>
          </p:cNvPr>
          <p:cNvSpPr>
            <a:spLocks noGrp="1"/>
          </p:cNvSpPr>
          <p:nvPr>
            <p:ph type="pic" sz="quarter" idx="13" hasCustomPrompt="1"/>
          </p:nvPr>
        </p:nvSpPr>
        <p:spPr>
          <a:xfrm>
            <a:off x="-1" y="0"/>
            <a:ext cx="6096000" cy="5760720"/>
          </a:xfrm>
        </p:spPr>
        <p:txBody>
          <a:bodyPr anchor="t" anchorCtr="1"/>
          <a:lstStyle>
            <a:lvl1pPr marL="0" indent="0">
              <a:buNone/>
              <a:defRPr sz="1800"/>
            </a:lvl1pPr>
          </a:lstStyle>
          <a:p>
            <a:r>
              <a:rPr lang="en-US" dirty="0"/>
              <a:t>Click Icon to add picture</a:t>
            </a:r>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5999" y="1304925"/>
            <a:ext cx="5572126"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1880427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ext Left Conten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1" y="0"/>
            <a:ext cx="6095998"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0" y="1304925"/>
            <a:ext cx="6096000"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6095999" y="-1"/>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5972049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Left Text Right">
    <p:bg>
      <p:bgRef idx="1001">
        <a:schemeClr val="bg1"/>
      </p:bgRef>
    </p:bg>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9" name="Title 8">
            <a:extLst>
              <a:ext uri="{FF2B5EF4-FFF2-40B4-BE49-F238E27FC236}">
                <a16:creationId xmlns:a16="http://schemas.microsoft.com/office/drawing/2014/main" id="{8EAA67B8-1F71-423B-BB8D-F4440C78EC10}"/>
              </a:ext>
            </a:extLst>
          </p:cNvPr>
          <p:cNvSpPr>
            <a:spLocks noGrp="1"/>
          </p:cNvSpPr>
          <p:nvPr>
            <p:ph type="title"/>
          </p:nvPr>
        </p:nvSpPr>
        <p:spPr>
          <a:xfrm>
            <a:off x="6096001" y="0"/>
            <a:ext cx="5572124" cy="1116000"/>
          </a:xfrm>
        </p:spPr>
        <p:txBody>
          <a:bodyPr lIns="91440" anchor="b" anchorCtr="0">
            <a:normAutofit/>
          </a:bodyPr>
          <a:lstStyle>
            <a:lvl1pPr>
              <a:defRPr sz="2800"/>
            </a:lvl1pPr>
          </a:lstStyle>
          <a:p>
            <a:r>
              <a:rPr lang="en-US"/>
              <a:t>Click to edit Master title style</a:t>
            </a:r>
            <a:endParaRPr lang="en-US" dirty="0"/>
          </a:p>
        </p:txBody>
      </p:sp>
      <p:sp>
        <p:nvSpPr>
          <p:cNvPr id="8" name="Text Placeholder 7">
            <a:extLst>
              <a:ext uri="{FF2B5EF4-FFF2-40B4-BE49-F238E27FC236}">
                <a16:creationId xmlns:a16="http://schemas.microsoft.com/office/drawing/2014/main" id="{54F67415-6B05-4801-B63B-2612B1021829}"/>
              </a:ext>
            </a:extLst>
          </p:cNvPr>
          <p:cNvSpPr>
            <a:spLocks noGrp="1"/>
          </p:cNvSpPr>
          <p:nvPr>
            <p:ph type="body" sz="quarter" idx="14"/>
          </p:nvPr>
        </p:nvSpPr>
        <p:spPr>
          <a:xfrm>
            <a:off x="6096000" y="1304925"/>
            <a:ext cx="5572125" cy="4456114"/>
          </a:xfrm>
        </p:spPr>
        <p:txBody>
          <a:bodyPr lIns="91440"/>
          <a:lstStyle>
            <a:lvl1pPr>
              <a:defRPr sz="1600">
                <a:solidFill>
                  <a:srgbClr val="005496"/>
                </a:solidFill>
              </a:defRPr>
            </a:lvl1pPr>
            <a:lvl2pPr>
              <a:defRPr sz="1400">
                <a:solidFill>
                  <a:srgbClr val="005496"/>
                </a:solidFill>
              </a:defRPr>
            </a:lvl2pPr>
          </a:lstStyle>
          <a:p>
            <a:pPr lvl="0"/>
            <a:r>
              <a:rPr lang="en-US"/>
              <a:t>Click to edit Master text styles</a:t>
            </a:r>
          </a:p>
          <a:p>
            <a:pPr lvl="1"/>
            <a:r>
              <a:rPr lang="en-US"/>
              <a:t>Second level</a:t>
            </a:r>
          </a:p>
        </p:txBody>
      </p:sp>
      <p:sp>
        <p:nvSpPr>
          <p:cNvPr id="3" name="Content Placeholder 2">
            <a:extLst>
              <a:ext uri="{FF2B5EF4-FFF2-40B4-BE49-F238E27FC236}">
                <a16:creationId xmlns:a16="http://schemas.microsoft.com/office/drawing/2014/main" id="{3F50934E-65B7-42A9-ABCC-A31DDB41831B}"/>
              </a:ext>
            </a:extLst>
          </p:cNvPr>
          <p:cNvSpPr>
            <a:spLocks noGrp="1"/>
          </p:cNvSpPr>
          <p:nvPr>
            <p:ph sz="quarter" idx="15" hasCustomPrompt="1"/>
          </p:nvPr>
        </p:nvSpPr>
        <p:spPr>
          <a:xfrm>
            <a:off x="-1" y="0"/>
            <a:ext cx="6096001" cy="5761039"/>
          </a:xfrm>
        </p:spPr>
        <p:txBody>
          <a:bodyPr/>
          <a:lstStyle>
            <a:lvl1pPr marL="0" indent="0" algn="ctr">
              <a:buNone/>
              <a:defRPr sz="1400"/>
            </a:lvl1pPr>
          </a:lstStyle>
          <a:p>
            <a:pPr lvl="0"/>
            <a:r>
              <a:rPr lang="en-US" dirty="0"/>
              <a:t>Click to add content</a:t>
            </a:r>
          </a:p>
        </p:txBody>
      </p:sp>
    </p:spTree>
    <p:extLst>
      <p:ext uri="{BB962C8B-B14F-4D97-AF65-F5344CB8AC3E}">
        <p14:creationId xmlns:p14="http://schemas.microsoft.com/office/powerpoint/2010/main" val="2414430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550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Content Placeholder 3"/>
          <p:cNvSpPr>
            <a:spLocks noGrp="1"/>
          </p:cNvSpPr>
          <p:nvPr>
            <p:ph sz="half" idx="2"/>
          </p:nvPr>
        </p:nvSpPr>
        <p:spPr>
          <a:xfrm>
            <a:off x="6364333" y="1400175"/>
            <a:ext cx="5364000" cy="4658625"/>
          </a:xfrm>
        </p:spPr>
        <p:txBody>
          <a:bodyPr lIns="91440"/>
          <a:lstStyle>
            <a:lvl1pPr>
              <a:defRPr sz="2000"/>
            </a:lvl1pPr>
            <a:lvl2pPr>
              <a:defRPr sz="1600"/>
            </a:lvl2pPr>
            <a:lvl3pPr>
              <a:defRPr sz="1600"/>
            </a:lvl3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5" name="Date Placeholder 4"/>
          <p:cNvSpPr>
            <a:spLocks noGrp="1"/>
          </p:cNvSpPr>
          <p:nvPr>
            <p:ph type="dt" sz="half" idx="10"/>
          </p:nvPr>
        </p:nvSpPr>
        <p:spPr/>
        <p:txBody>
          <a:bodyPr/>
          <a:lstStyle/>
          <a:p>
            <a:r>
              <a:rPr lang="en-US" noProof="0"/>
              <a:t>Date</a:t>
            </a:r>
            <a:endParaRPr lang="en-US" noProof="0" dirty="0"/>
          </a:p>
        </p:txBody>
      </p:sp>
      <p:sp>
        <p:nvSpPr>
          <p:cNvPr id="6" name="Footer Placeholder 5"/>
          <p:cNvSpPr>
            <a:spLocks noGrp="1"/>
          </p:cNvSpPr>
          <p:nvPr>
            <p:ph type="ftr" sz="quarter" idx="11"/>
          </p:nvPr>
        </p:nvSpPr>
        <p:spPr/>
        <p:txBody>
          <a:bodyPr/>
          <a:lstStyle/>
          <a:p>
            <a:r>
              <a:rPr lang="en-US" noProof="0"/>
              <a:t>Presentation Name</a:t>
            </a:r>
            <a:endParaRPr lang="en-US" noProof="0" dirty="0"/>
          </a:p>
        </p:txBody>
      </p:sp>
      <p:sp>
        <p:nvSpPr>
          <p:cNvPr id="7" name="Slide Number Placeholder 6"/>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8" name="Title 1">
            <a:extLst>
              <a:ext uri="{FF2B5EF4-FFF2-40B4-BE49-F238E27FC236}">
                <a16:creationId xmlns:a16="http://schemas.microsoft.com/office/drawing/2014/main" id="{79357ED3-3F82-4FF8-9194-7C65B783BC7A}"/>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3243568489"/>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itle, Subtitle &amp; Content">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r>
              <a:rPr lang="en-US" noProof="0"/>
              <a:t>Date</a:t>
            </a:r>
            <a:endParaRPr lang="en-US" noProof="0" dirty="0"/>
          </a:p>
        </p:txBody>
      </p:sp>
      <p:sp>
        <p:nvSpPr>
          <p:cNvPr id="8" name="Footer Placeholder 7"/>
          <p:cNvSpPr>
            <a:spLocks noGrp="1"/>
          </p:cNvSpPr>
          <p:nvPr>
            <p:ph type="ftr" sz="quarter" idx="11"/>
          </p:nvPr>
        </p:nvSpPr>
        <p:spPr/>
        <p:txBody>
          <a:bodyPr/>
          <a:lstStyle/>
          <a:p>
            <a:r>
              <a:rPr lang="en-US" noProof="0"/>
              <a:t>Presentation Name</a:t>
            </a:r>
            <a:endParaRPr lang="en-US" noProof="0" dirty="0"/>
          </a:p>
        </p:txBody>
      </p:sp>
      <p:sp>
        <p:nvSpPr>
          <p:cNvPr id="9" name="Slide Number Placeholder 8"/>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12" name="Content Placeholder 2">
            <a:extLst>
              <a:ext uri="{FF2B5EF4-FFF2-40B4-BE49-F238E27FC236}">
                <a16:creationId xmlns:a16="http://schemas.microsoft.com/office/drawing/2014/main" id="{EB7C427D-4259-4F0A-9A36-2AF0E358045E}"/>
              </a:ext>
            </a:extLst>
          </p:cNvPr>
          <p:cNvSpPr>
            <a:spLocks noGrp="1"/>
          </p:cNvSpPr>
          <p:nvPr>
            <p:ph idx="1"/>
          </p:nvPr>
        </p:nvSpPr>
        <p:spPr>
          <a:xfrm>
            <a:off x="550333" y="1790700"/>
            <a:ext cx="11178000" cy="4268613"/>
          </a:xfrm>
        </p:spPr>
        <p:txBody>
          <a:bodyPr lIns="91440"/>
          <a:lstStyle>
            <a:lvl1pPr marL="228600" indent="-228600">
              <a:buFont typeface="Wingdings" panose="05000000000000000000" pitchFamily="2" charset="2"/>
              <a:buChar char="§"/>
              <a:defRPr sz="1600"/>
            </a:lvl1pPr>
            <a:lvl2pPr marL="590400" indent="-228600">
              <a:buFont typeface="Archivo" pitchFamily="2" charset="0"/>
              <a:buChar char="−"/>
              <a:defRPr sz="1400"/>
            </a:lvl2pPr>
            <a:lvl3pPr marL="928800" indent="-228600">
              <a:buFont typeface="Archivo" pitchFamily="2" charset="0"/>
              <a:buChar char="−"/>
              <a:defRPr sz="1200"/>
            </a:lvl3pPr>
            <a:lvl4pPr marL="1270800" indent="-228600">
              <a:buFont typeface="Archivo" pitchFamily="2" charset="0"/>
              <a:buChar char="−"/>
              <a:defRPr sz="1100"/>
            </a:lvl4pPr>
            <a:lvl5pPr marL="1602000" indent="-228600">
              <a:buFont typeface="Archivo" pitchFamily="2" charset="0"/>
              <a:buChar char="−"/>
              <a:defRPr sz="105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3" name="Title 1">
            <a:extLst>
              <a:ext uri="{FF2B5EF4-FFF2-40B4-BE49-F238E27FC236}">
                <a16:creationId xmlns:a16="http://schemas.microsoft.com/office/drawing/2014/main" id="{51C70B94-BCC1-4C68-995D-300ED6A0B85A}"/>
              </a:ext>
            </a:extLst>
          </p:cNvPr>
          <p:cNvSpPr>
            <a:spLocks noGrp="1"/>
          </p:cNvSpPr>
          <p:nvPr>
            <p:ph type="title"/>
          </p:nvPr>
        </p:nvSpPr>
        <p:spPr>
          <a:xfrm>
            <a:off x="550333" y="210324"/>
            <a:ext cx="11178000" cy="813851"/>
          </a:xfrm>
        </p:spPr>
        <p:txBody>
          <a:bodyPr lIns="91440" anchor="b" anchorCtr="0">
            <a:normAutofit/>
          </a:bodyPr>
          <a:lstStyle>
            <a:lvl1pPr>
              <a:defRPr sz="2400"/>
            </a:lvl1pPr>
          </a:lstStyle>
          <a:p>
            <a:r>
              <a:rPr lang="en-US" noProof="0"/>
              <a:t>Click to edit Master title style</a:t>
            </a:r>
            <a:endParaRPr lang="en-US" noProof="0" dirty="0"/>
          </a:p>
        </p:txBody>
      </p:sp>
      <p:sp>
        <p:nvSpPr>
          <p:cNvPr id="6" name="Content Placeholder 5">
            <a:extLst>
              <a:ext uri="{FF2B5EF4-FFF2-40B4-BE49-F238E27FC236}">
                <a16:creationId xmlns:a16="http://schemas.microsoft.com/office/drawing/2014/main" id="{B2B69FD4-AB15-4233-9D39-3D26F0E567A2}"/>
              </a:ext>
            </a:extLst>
          </p:cNvPr>
          <p:cNvSpPr>
            <a:spLocks noGrp="1"/>
          </p:cNvSpPr>
          <p:nvPr>
            <p:ph sz="quarter" idx="13"/>
          </p:nvPr>
        </p:nvSpPr>
        <p:spPr>
          <a:xfrm>
            <a:off x="550333" y="1133475"/>
            <a:ext cx="11178117" cy="371475"/>
          </a:xfrm>
        </p:spPr>
        <p:txBody>
          <a:bodyPr lIns="91440" anchor="b" anchorCtr="0"/>
          <a:lstStyle>
            <a:lvl1pPr marL="0" indent="0">
              <a:buNone/>
              <a:defRPr sz="1600" b="1">
                <a:solidFill>
                  <a:srgbClr val="005496"/>
                </a:solidFill>
              </a:defRPr>
            </a:lvl1pPr>
          </a:lstStyle>
          <a:p>
            <a:pPr lvl="0"/>
            <a:r>
              <a:rPr lang="en-US"/>
              <a:t>Click to edit Master text styles</a:t>
            </a:r>
          </a:p>
        </p:txBody>
      </p:sp>
    </p:spTree>
    <p:extLst>
      <p:ext uri="{BB962C8B-B14F-4D97-AF65-F5344CB8AC3E}">
        <p14:creationId xmlns:p14="http://schemas.microsoft.com/office/powerpoint/2010/main" val="35708904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en-US" noProof="0"/>
              <a:t>Date</a:t>
            </a:r>
            <a:endParaRPr lang="en-US" noProof="0" dirty="0"/>
          </a:p>
        </p:txBody>
      </p:sp>
      <p:sp>
        <p:nvSpPr>
          <p:cNvPr id="4" name="Footer Placeholder 3"/>
          <p:cNvSpPr>
            <a:spLocks noGrp="1"/>
          </p:cNvSpPr>
          <p:nvPr>
            <p:ph type="ftr" sz="quarter" idx="11"/>
          </p:nvPr>
        </p:nvSpPr>
        <p:spPr/>
        <p:txBody>
          <a:bodyPr/>
          <a:lstStyle/>
          <a:p>
            <a:r>
              <a:rPr lang="en-US" noProof="0"/>
              <a:t>Presentation Name</a:t>
            </a:r>
            <a:endParaRPr lang="en-US" noProof="0" dirty="0"/>
          </a:p>
        </p:txBody>
      </p:sp>
      <p:sp>
        <p:nvSpPr>
          <p:cNvPr id="5" name="Slide Number Placeholder 4"/>
          <p:cNvSpPr>
            <a:spLocks noGrp="1"/>
          </p:cNvSpPr>
          <p:nvPr>
            <p:ph type="sldNum" sz="quarter" idx="12"/>
          </p:nvPr>
        </p:nvSpPr>
        <p:spPr/>
        <p:txBody>
          <a:bodyPr/>
          <a:lstStyle/>
          <a:p>
            <a:fld id="{7E74F4B1-9ADB-4B50-83D6-797B7B30BEA4}" type="slidenum">
              <a:rPr lang="en-US" noProof="0" smtClean="0"/>
              <a:t>‹#›</a:t>
            </a:fld>
            <a:endParaRPr lang="en-US" noProof="0" dirty="0"/>
          </a:p>
        </p:txBody>
      </p:sp>
      <p:sp>
        <p:nvSpPr>
          <p:cNvPr id="7" name="Title 1">
            <a:extLst>
              <a:ext uri="{FF2B5EF4-FFF2-40B4-BE49-F238E27FC236}">
                <a16:creationId xmlns:a16="http://schemas.microsoft.com/office/drawing/2014/main" id="{0B810A46-D8DA-4D87-9337-8FA446965F42}"/>
              </a:ext>
            </a:extLst>
          </p:cNvPr>
          <p:cNvSpPr>
            <a:spLocks noGrp="1"/>
          </p:cNvSpPr>
          <p:nvPr>
            <p:ph type="title"/>
          </p:nvPr>
        </p:nvSpPr>
        <p:spPr>
          <a:xfrm>
            <a:off x="550333" y="305724"/>
            <a:ext cx="11178000" cy="985925"/>
          </a:xfrm>
        </p:spPr>
        <p:txBody>
          <a:bodyPr lIns="91440" anchor="b" anchorCtr="0">
            <a:normAutofit/>
          </a:bodyPr>
          <a:lstStyle>
            <a:lvl1pPr>
              <a:defRPr sz="2400"/>
            </a:lvl1pPr>
          </a:lstStyle>
          <a:p>
            <a:r>
              <a:rPr lang="en-US" noProof="0"/>
              <a:t>Click to edit Master title style</a:t>
            </a:r>
            <a:endParaRPr lang="en-US" noProof="0" dirty="0"/>
          </a:p>
        </p:txBody>
      </p:sp>
    </p:spTree>
    <p:extLst>
      <p:ext uri="{BB962C8B-B14F-4D97-AF65-F5344CB8AC3E}">
        <p14:creationId xmlns:p14="http://schemas.microsoft.com/office/powerpoint/2010/main" val="42556114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noProof="0"/>
              <a:t>Date</a:t>
            </a:r>
            <a:endParaRPr lang="en-US" noProof="0" dirty="0"/>
          </a:p>
        </p:txBody>
      </p:sp>
      <p:sp>
        <p:nvSpPr>
          <p:cNvPr id="3" name="Footer Placeholder 2"/>
          <p:cNvSpPr>
            <a:spLocks noGrp="1"/>
          </p:cNvSpPr>
          <p:nvPr>
            <p:ph type="ftr" sz="quarter" idx="11"/>
          </p:nvPr>
        </p:nvSpPr>
        <p:spPr/>
        <p:txBody>
          <a:bodyPr/>
          <a:lstStyle/>
          <a:p>
            <a:r>
              <a:rPr lang="en-US" noProof="0"/>
              <a:t>Presentation Name</a:t>
            </a:r>
            <a:endParaRPr lang="en-US" noProof="0" dirty="0"/>
          </a:p>
        </p:txBody>
      </p:sp>
      <p:sp>
        <p:nvSpPr>
          <p:cNvPr id="4" name="Slide Number Placeholder 3"/>
          <p:cNvSpPr>
            <a:spLocks noGrp="1"/>
          </p:cNvSpPr>
          <p:nvPr>
            <p:ph type="sldNum" sz="quarter" idx="12"/>
          </p:nvPr>
        </p:nvSpPr>
        <p:spPr/>
        <p:txBody>
          <a:bodyPr/>
          <a:lstStyle/>
          <a:p>
            <a:fld id="{7E74F4B1-9ADB-4B50-83D6-797B7B30BEA4}" type="slidenum">
              <a:rPr lang="en-US" noProof="0" smtClean="0"/>
              <a:t>‹#›</a:t>
            </a:fld>
            <a:endParaRPr lang="en-US" noProof="0" dirty="0"/>
          </a:p>
        </p:txBody>
      </p:sp>
    </p:spTree>
    <p:extLst>
      <p:ext uri="{BB962C8B-B14F-4D97-AF65-F5344CB8AC3E}">
        <p14:creationId xmlns:p14="http://schemas.microsoft.com/office/powerpoint/2010/main" val="25876601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cSld name="End">
    <p:bg>
      <p:bgRef idx="1001">
        <a:schemeClr val="bg1"/>
      </p:bgRef>
    </p:bg>
    <p:spTree>
      <p:nvGrpSpPr>
        <p:cNvPr id="1" name=""/>
        <p:cNvGrpSpPr/>
        <p:nvPr/>
      </p:nvGrpSpPr>
      <p:grpSpPr>
        <a:xfrm>
          <a:off x="0" y="0"/>
          <a:ext cx="0" cy="0"/>
          <a:chOff x="0" y="0"/>
          <a:chExt cx="0" cy="0"/>
        </a:xfrm>
      </p:grpSpPr>
      <p:sp>
        <p:nvSpPr>
          <p:cNvPr id="9" name="Date Placeholder 1">
            <a:extLst>
              <a:ext uri="{FF2B5EF4-FFF2-40B4-BE49-F238E27FC236}">
                <a16:creationId xmlns:a16="http://schemas.microsoft.com/office/drawing/2014/main" id="{7295A21F-A81C-4E27-A471-4804B022F9BF}"/>
              </a:ext>
            </a:extLst>
          </p:cNvPr>
          <p:cNvSpPr>
            <a:spLocks noGrp="1"/>
          </p:cNvSpPr>
          <p:nvPr>
            <p:ph type="dt" sz="half" idx="10"/>
          </p:nvPr>
        </p:nvSpPr>
        <p:spPr>
          <a:xfrm>
            <a:off x="591793" y="6431676"/>
            <a:ext cx="1224000" cy="216000"/>
          </a:xfrm>
        </p:spPr>
        <p:txBody>
          <a:bodyPr/>
          <a:lstStyle/>
          <a:p>
            <a:r>
              <a:rPr lang="en-US" noProof="0"/>
              <a:t>Date</a:t>
            </a:r>
            <a:endParaRPr lang="en-US" noProof="0" dirty="0"/>
          </a:p>
        </p:txBody>
      </p:sp>
      <p:sp>
        <p:nvSpPr>
          <p:cNvPr id="10" name="Footer Placeholder 2">
            <a:extLst>
              <a:ext uri="{FF2B5EF4-FFF2-40B4-BE49-F238E27FC236}">
                <a16:creationId xmlns:a16="http://schemas.microsoft.com/office/drawing/2014/main" id="{194151EB-7B08-49B3-870E-CC1ED69C4ACE}"/>
              </a:ext>
            </a:extLst>
          </p:cNvPr>
          <p:cNvSpPr>
            <a:spLocks noGrp="1"/>
          </p:cNvSpPr>
          <p:nvPr>
            <p:ph type="ftr" sz="quarter" idx="11"/>
          </p:nvPr>
        </p:nvSpPr>
        <p:spPr>
          <a:xfrm>
            <a:off x="1907465" y="6431676"/>
            <a:ext cx="3240000" cy="216000"/>
          </a:xfrm>
        </p:spPr>
        <p:txBody>
          <a:bodyPr/>
          <a:lstStyle/>
          <a:p>
            <a:r>
              <a:rPr lang="en-US" noProof="0"/>
              <a:t>Presentation Name</a:t>
            </a:r>
            <a:endParaRPr lang="en-US" noProof="0" dirty="0"/>
          </a:p>
        </p:txBody>
      </p:sp>
      <p:sp>
        <p:nvSpPr>
          <p:cNvPr id="11" name="Slide Number Placeholder 3">
            <a:extLst>
              <a:ext uri="{FF2B5EF4-FFF2-40B4-BE49-F238E27FC236}">
                <a16:creationId xmlns:a16="http://schemas.microsoft.com/office/drawing/2014/main" id="{FD4ADB87-2A69-456E-8F1F-FAABFBF5DEB5}"/>
              </a:ext>
            </a:extLst>
          </p:cNvPr>
          <p:cNvSpPr>
            <a:spLocks noGrp="1"/>
          </p:cNvSpPr>
          <p:nvPr>
            <p:ph type="sldNum" sz="quarter" idx="12"/>
          </p:nvPr>
        </p:nvSpPr>
        <p:spPr>
          <a:xfrm>
            <a:off x="116733" y="6431676"/>
            <a:ext cx="396000" cy="216000"/>
          </a:xfrm>
        </p:spPr>
        <p:txBody>
          <a:bodyPr/>
          <a:lstStyle/>
          <a:p>
            <a:fld id="{7E74F4B1-9ADB-4B50-83D6-797B7B30BEA4}" type="slidenum">
              <a:rPr lang="en-US" noProof="0" smtClean="0"/>
              <a:t>‹#›</a:t>
            </a:fld>
            <a:endParaRPr lang="en-US" noProof="0" dirty="0"/>
          </a:p>
        </p:txBody>
      </p:sp>
      <p:sp>
        <p:nvSpPr>
          <p:cNvPr id="12" name="Text Box 11">
            <a:extLst>
              <a:ext uri="{FF2B5EF4-FFF2-40B4-BE49-F238E27FC236}">
                <a16:creationId xmlns:a16="http://schemas.microsoft.com/office/drawing/2014/main" id="{5002A6AF-8FEE-4D76-A0DE-9FD3CEC6566F}"/>
              </a:ext>
            </a:extLst>
          </p:cNvPr>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3" name="Classification">
            <a:extLst>
              <a:ext uri="{FF2B5EF4-FFF2-40B4-BE49-F238E27FC236}">
                <a16:creationId xmlns:a16="http://schemas.microsoft.com/office/drawing/2014/main" id="{C22485DD-7FC0-4E8E-A552-D81F2ECBFD2D}"/>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pic>
        <p:nvPicPr>
          <p:cNvPr id="14" name="Bildobjekt 8">
            <a:extLst>
              <a:ext uri="{FF2B5EF4-FFF2-40B4-BE49-F238E27FC236}">
                <a16:creationId xmlns:a16="http://schemas.microsoft.com/office/drawing/2014/main" id="{A5BB8F02-C258-427B-B7F8-364F4787A534}"/>
              </a:ext>
            </a:extLst>
          </p:cNvPr>
          <p:cNvPicPr preferRelativeResize="0">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Tree>
    <p:extLst>
      <p:ext uri="{BB962C8B-B14F-4D97-AF65-F5344CB8AC3E}">
        <p14:creationId xmlns:p14="http://schemas.microsoft.com/office/powerpoint/2010/main" val="1717855267"/>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CEA6C-D9D4-4D1E-8D5E-637FA365990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EB2538-073B-4737-82A2-B510ACF157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721A2F-EE45-4103-9E92-3134F593E2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906A9D8-E63B-43D7-8879-149C4D16A635}"/>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6" name="Footer Placeholder 5">
            <a:extLst>
              <a:ext uri="{FF2B5EF4-FFF2-40B4-BE49-F238E27FC236}">
                <a16:creationId xmlns:a16="http://schemas.microsoft.com/office/drawing/2014/main" id="{4E424491-57F0-4CF5-B769-D5A0195637E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D46E2-78F3-4624-BB5F-8843D84148B5}"/>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581305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E9E94-3EB9-4B75-B246-BA78806A730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6F3CEF8-6AD2-4450-8D50-946D88F853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447942D-282A-444D-B493-06DDD6248DC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B63C73-608D-45E2-8FAC-2807C73F6E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F801E8B-AC5A-49A9-BD9F-4BDE1680DF0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1093B6-2CBF-4783-A8DE-CDB45E479C41}"/>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8" name="Footer Placeholder 7">
            <a:extLst>
              <a:ext uri="{FF2B5EF4-FFF2-40B4-BE49-F238E27FC236}">
                <a16:creationId xmlns:a16="http://schemas.microsoft.com/office/drawing/2014/main" id="{232ADF76-1C34-482B-9C2B-0776D85011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0179FD-2D2D-4BEE-8E75-B877E904895B}"/>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1998307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A3E04-EB72-423E-8334-2A4121A724A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5B21317-6748-48C4-AFDC-9417C1D244B6}"/>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4" name="Footer Placeholder 3">
            <a:extLst>
              <a:ext uri="{FF2B5EF4-FFF2-40B4-BE49-F238E27FC236}">
                <a16:creationId xmlns:a16="http://schemas.microsoft.com/office/drawing/2014/main" id="{736B9273-F6A2-4656-96CE-818CC462A51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C1F2162-EF03-4BB6-94F1-B429FFB02A08}"/>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3125965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2EAFA2-3654-4614-8E3E-76FDF5F6CA51}"/>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3" name="Footer Placeholder 2">
            <a:extLst>
              <a:ext uri="{FF2B5EF4-FFF2-40B4-BE49-F238E27FC236}">
                <a16:creationId xmlns:a16="http://schemas.microsoft.com/office/drawing/2014/main" id="{3FE706C6-EA4A-40B8-81F9-E98A036E000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EC820A-A007-4F26-9F71-723AC01140DA}"/>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2715519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E2BA28-2CD3-4BF5-8A92-7EA47A6D47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3B16E-F536-48CD-800D-0E709D5671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FD412D-F23E-4243-A9BA-9A4ED6188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B7CB56-A8C8-4EC6-A806-3A1E04A589DA}"/>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6" name="Footer Placeholder 5">
            <a:extLst>
              <a:ext uri="{FF2B5EF4-FFF2-40B4-BE49-F238E27FC236}">
                <a16:creationId xmlns:a16="http://schemas.microsoft.com/office/drawing/2014/main" id="{ACD8CF65-B2AC-4BFD-80E0-DAD83540F2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70CE18-7CA5-4899-89A8-1BD809F4DE18}"/>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2468802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53EBD-E334-4C53-A4D6-CE1B3A97EC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1CD71D-045E-49EB-BDB1-7D452336B86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C2D398-62F0-4632-9D9E-CF395E08B0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239C53-9C50-45EA-AB0A-A593F5D60C55}"/>
              </a:ext>
            </a:extLst>
          </p:cNvPr>
          <p:cNvSpPr>
            <a:spLocks noGrp="1"/>
          </p:cNvSpPr>
          <p:nvPr>
            <p:ph type="dt" sz="half" idx="10"/>
          </p:nvPr>
        </p:nvSpPr>
        <p:spPr/>
        <p:txBody>
          <a:bodyPr/>
          <a:lstStyle/>
          <a:p>
            <a:fld id="{A6080641-BF53-45E2-AB64-819BCB14F389}" type="datetimeFigureOut">
              <a:rPr lang="en-US" smtClean="0"/>
              <a:t>11/25/2021</a:t>
            </a:fld>
            <a:endParaRPr lang="en-US"/>
          </a:p>
        </p:txBody>
      </p:sp>
      <p:sp>
        <p:nvSpPr>
          <p:cNvPr id="6" name="Footer Placeholder 5">
            <a:extLst>
              <a:ext uri="{FF2B5EF4-FFF2-40B4-BE49-F238E27FC236}">
                <a16:creationId xmlns:a16="http://schemas.microsoft.com/office/drawing/2014/main" id="{5DBA0441-9038-4E78-A7D2-F735450A7E7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32EE71-E5D1-469E-9FAE-A6AD5EFA7EE3}"/>
              </a:ext>
            </a:extLst>
          </p:cNvPr>
          <p:cNvSpPr>
            <a:spLocks noGrp="1"/>
          </p:cNvSpPr>
          <p:nvPr>
            <p:ph type="sldNum" sz="quarter" idx="12"/>
          </p:nvPr>
        </p:nvSpPr>
        <p:spPr/>
        <p:txBody>
          <a:bodyPr/>
          <a:lstStyle/>
          <a:p>
            <a:fld id="{CB35C3B6-5EC4-4F78-B6F4-76BF376DD0F4}" type="slidenum">
              <a:rPr lang="en-US" smtClean="0"/>
              <a:t>‹#›</a:t>
            </a:fld>
            <a:endParaRPr lang="en-US"/>
          </a:p>
        </p:txBody>
      </p:sp>
    </p:spTree>
    <p:extLst>
      <p:ext uri="{BB962C8B-B14F-4D97-AF65-F5344CB8AC3E}">
        <p14:creationId xmlns:p14="http://schemas.microsoft.com/office/powerpoint/2010/main" val="6900485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5" Type="http://schemas.openxmlformats.org/officeDocument/2006/relationships/image" Target="../media/image1.emf"/><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1.emf"/><Relationship Id="rId5" Type="http://schemas.openxmlformats.org/officeDocument/2006/relationships/slideLayout" Target="../slideLayouts/slideLayout22.xml"/><Relationship Id="rId10" Type="http://schemas.openxmlformats.org/officeDocument/2006/relationships/theme" Target="../theme/theme4.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3" Type="http://schemas.openxmlformats.org/officeDocument/2006/relationships/slideLayout" Target="../slideLayouts/slideLayout29.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2" Type="http://schemas.openxmlformats.org/officeDocument/2006/relationships/slideLayout" Target="../slideLayouts/slideLayout28.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image" Target="../media/image1.emf"/><Relationship Id="rId10" Type="http://schemas.openxmlformats.org/officeDocument/2006/relationships/slideLayout" Target="../slideLayouts/slideLayout36.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theme" Target="../theme/them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EB3FFB-72EA-4606-892F-975427D318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415044-02AD-49D7-9C92-5747511D95B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BB102-181D-4889-8A21-16DD92FB30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080641-BF53-45E2-AB64-819BCB14F389}" type="datetimeFigureOut">
              <a:rPr lang="en-US" smtClean="0"/>
              <a:t>11/25/2021</a:t>
            </a:fld>
            <a:endParaRPr lang="en-US"/>
          </a:p>
        </p:txBody>
      </p:sp>
      <p:sp>
        <p:nvSpPr>
          <p:cNvPr id="5" name="Footer Placeholder 4">
            <a:extLst>
              <a:ext uri="{FF2B5EF4-FFF2-40B4-BE49-F238E27FC236}">
                <a16:creationId xmlns:a16="http://schemas.microsoft.com/office/drawing/2014/main" id="{5929F204-5963-48D5-A22B-6A9CD36C0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FB5699C-16CF-4E70-9689-38A4DA86CC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35C3B6-5EC4-4F78-B6F4-76BF376DD0F4}" type="slidenum">
              <a:rPr lang="en-US" smtClean="0"/>
              <a:t>‹#›</a:t>
            </a:fld>
            <a:endParaRPr lang="en-US"/>
          </a:p>
        </p:txBody>
      </p:sp>
    </p:spTree>
    <p:extLst>
      <p:ext uri="{BB962C8B-B14F-4D97-AF65-F5344CB8AC3E}">
        <p14:creationId xmlns:p14="http://schemas.microsoft.com/office/powerpoint/2010/main" val="25804563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Tree>
    <p:extLst>
      <p:ext uri="{BB962C8B-B14F-4D97-AF65-F5344CB8AC3E}">
        <p14:creationId xmlns:p14="http://schemas.microsoft.com/office/powerpoint/2010/main" val="341715875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5"/>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Tree>
    <p:extLst>
      <p:ext uri="{BB962C8B-B14F-4D97-AF65-F5344CB8AC3E}">
        <p14:creationId xmlns:p14="http://schemas.microsoft.com/office/powerpoint/2010/main" val="2017522005"/>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1"/>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Name of presentation</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3950481633"/>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Lst>
  <p:hf hdr="0"/>
  <p:txStyles>
    <p:titleStyle>
      <a:lvl1pPr algn="l" defTabSz="914400" rtl="0" eaLnBrk="1" latinLnBrk="0" hangingPunct="1">
        <a:lnSpc>
          <a:spcPct val="90000"/>
        </a:lnSpc>
        <a:spcBef>
          <a:spcPct val="0"/>
        </a:spcBef>
        <a:buNone/>
        <a:defRPr sz="3000" b="1" kern="1200">
          <a:solidFill>
            <a:schemeClr val="accent1"/>
          </a:solidFill>
          <a:latin typeface="+mj-lt"/>
          <a:ea typeface="+mj-ea"/>
          <a:cs typeface="+mj-cs"/>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20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8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Arial" panose="020B0604020202020204" pitchFamily="34" charset="0"/>
        <a:buChar char="−"/>
        <a:defRPr sz="140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Bildobjekt 8"/>
          <p:cNvPicPr preferRelativeResize="0">
            <a:picLocks noChangeAspect="1"/>
          </p:cNvPicPr>
          <p:nvPr userDrawn="1"/>
        </p:nvPicPr>
        <p:blipFill>
          <a:blip r:embed="rId15" cstate="screen">
            <a:extLst>
              <a:ext uri="{28A0092B-C50C-407E-A947-70E740481C1C}">
                <a14:useLocalDpi xmlns:a14="http://schemas.microsoft.com/office/drawing/2010/main"/>
              </a:ext>
            </a:extLst>
          </a:blip>
          <a:stretch>
            <a:fillRect/>
          </a:stretch>
        </p:blipFill>
        <p:spPr>
          <a:xfrm>
            <a:off x="10743344" y="6199632"/>
            <a:ext cx="936000" cy="316564"/>
          </a:xfrm>
          <a:prstGeom prst="rect">
            <a:avLst/>
          </a:prstGeom>
        </p:spPr>
      </p:pic>
      <p:sp>
        <p:nvSpPr>
          <p:cNvPr id="2" name="Title Placeholder 1"/>
          <p:cNvSpPr>
            <a:spLocks noGrp="1"/>
          </p:cNvSpPr>
          <p:nvPr>
            <p:ph type="title"/>
          </p:nvPr>
        </p:nvSpPr>
        <p:spPr>
          <a:xfrm>
            <a:off x="550333" y="668612"/>
            <a:ext cx="11178000" cy="1116000"/>
          </a:xfrm>
          <a:prstGeom prst="rect">
            <a:avLst/>
          </a:prstGeom>
        </p:spPr>
        <p:txBody>
          <a:bodyPr vert="horz" lIns="0" tIns="0" rIns="0" bIns="0" rtlCol="0" anchor="t" anchorCtr="0">
            <a:noAutofit/>
          </a:bodyPr>
          <a:lstStyle/>
          <a:p>
            <a:r>
              <a:rPr lang="en-US" noProof="0"/>
              <a:t>Click to edit Master title style</a:t>
            </a:r>
            <a:endParaRPr lang="en-US" noProof="0" dirty="0"/>
          </a:p>
        </p:txBody>
      </p:sp>
      <p:sp>
        <p:nvSpPr>
          <p:cNvPr id="3" name="Text Placeholder 2"/>
          <p:cNvSpPr>
            <a:spLocks noGrp="1"/>
          </p:cNvSpPr>
          <p:nvPr>
            <p:ph type="body" idx="1"/>
          </p:nvPr>
        </p:nvSpPr>
        <p:spPr>
          <a:xfrm>
            <a:off x="550333" y="1919313"/>
            <a:ext cx="11178000" cy="414000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4" name="Date Placeholder 3"/>
          <p:cNvSpPr>
            <a:spLocks noGrp="1"/>
          </p:cNvSpPr>
          <p:nvPr>
            <p:ph type="dt" sz="half" idx="2"/>
          </p:nvPr>
        </p:nvSpPr>
        <p:spPr>
          <a:xfrm>
            <a:off x="591793" y="6431676"/>
            <a:ext cx="1224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Date</a:t>
            </a:r>
            <a:endParaRPr lang="en-US" noProof="0" dirty="0"/>
          </a:p>
        </p:txBody>
      </p:sp>
      <p:sp>
        <p:nvSpPr>
          <p:cNvPr id="5" name="Footer Placeholder 4"/>
          <p:cNvSpPr>
            <a:spLocks noGrp="1"/>
          </p:cNvSpPr>
          <p:nvPr>
            <p:ph type="ftr" sz="quarter" idx="3"/>
          </p:nvPr>
        </p:nvSpPr>
        <p:spPr>
          <a:xfrm>
            <a:off x="1907465" y="6431676"/>
            <a:ext cx="3240000" cy="216000"/>
          </a:xfrm>
          <a:prstGeom prst="rect">
            <a:avLst/>
          </a:prstGeom>
        </p:spPr>
        <p:txBody>
          <a:bodyPr vert="horz" lIns="0" tIns="0" rIns="0" bIns="0" rtlCol="0" anchor="b" anchorCtr="0"/>
          <a:lstStyle>
            <a:lvl1pPr algn="l">
              <a:defRPr sz="800" i="1">
                <a:solidFill>
                  <a:schemeClr val="bg1">
                    <a:lumMod val="65000"/>
                  </a:schemeClr>
                </a:solidFill>
              </a:defRPr>
            </a:lvl1pPr>
          </a:lstStyle>
          <a:p>
            <a:r>
              <a:rPr lang="en-US" noProof="0"/>
              <a:t>Presentation Name</a:t>
            </a:r>
            <a:endParaRPr lang="en-US" noProof="0" dirty="0"/>
          </a:p>
        </p:txBody>
      </p:sp>
      <p:sp>
        <p:nvSpPr>
          <p:cNvPr id="6" name="Slide Number Placeholder 5"/>
          <p:cNvSpPr>
            <a:spLocks noGrp="1"/>
          </p:cNvSpPr>
          <p:nvPr>
            <p:ph type="sldNum" sz="quarter" idx="4"/>
          </p:nvPr>
        </p:nvSpPr>
        <p:spPr>
          <a:xfrm>
            <a:off x="116733" y="6431676"/>
            <a:ext cx="396000" cy="216000"/>
          </a:xfrm>
          <a:prstGeom prst="rect">
            <a:avLst/>
          </a:prstGeom>
        </p:spPr>
        <p:txBody>
          <a:bodyPr vert="horz" lIns="0" tIns="0" rIns="0" bIns="0" rtlCol="0" anchor="b" anchorCtr="0"/>
          <a:lstStyle>
            <a:lvl1pPr algn="ctr">
              <a:defRPr sz="800" i="1">
                <a:solidFill>
                  <a:schemeClr val="bg1">
                    <a:lumMod val="65000"/>
                  </a:schemeClr>
                </a:solidFill>
              </a:defRPr>
            </a:lvl1pPr>
          </a:lstStyle>
          <a:p>
            <a:fld id="{7E74F4B1-9ADB-4B50-83D6-797B7B30BEA4}" type="slidenum">
              <a:rPr lang="en-US" noProof="0" smtClean="0"/>
              <a:pPr/>
              <a:t>‹#›</a:t>
            </a:fld>
            <a:endParaRPr lang="en-US" noProof="0" dirty="0"/>
          </a:p>
        </p:txBody>
      </p:sp>
      <p:sp>
        <p:nvSpPr>
          <p:cNvPr id="31" name="Text Box 11"/>
          <p:cNvSpPr txBox="1">
            <a:spLocks noChangeArrowheads="1"/>
          </p:cNvSpPr>
          <p:nvPr userDrawn="1"/>
        </p:nvSpPr>
        <p:spPr bwMode="auto">
          <a:xfrm>
            <a:off x="5359162" y="6480863"/>
            <a:ext cx="2486472" cy="214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354" tIns="45678" rIns="91354" bIns="45678" anchor="b" anchorCtr="0">
            <a:spAutoFit/>
          </a:bodyPr>
          <a:lstStyle/>
          <a:p>
            <a:pPr algn="l"/>
            <a:r>
              <a:rPr lang="en-US" sz="800" spc="50" baseline="0" noProof="1">
                <a:solidFill>
                  <a:schemeClr val="bg1">
                    <a:lumMod val="75000"/>
                  </a:schemeClr>
                </a:solidFill>
                <a:latin typeface="Arial" panose="020B0604020202020204" pitchFamily="34" charset="0"/>
                <a:cs typeface="Arial" panose="020B0604020202020204" pitchFamily="34" charset="0"/>
              </a:rPr>
              <a:t>Copyright Autoliv Inc., All Rights Reserved</a:t>
            </a:r>
          </a:p>
        </p:txBody>
      </p:sp>
      <p:sp>
        <p:nvSpPr>
          <p:cNvPr id="16" name="Classification">
            <a:extLst>
              <a:ext uri="{FF2B5EF4-FFF2-40B4-BE49-F238E27FC236}">
                <a16:creationId xmlns:a16="http://schemas.microsoft.com/office/drawing/2014/main" id="{026A4BA5-409B-4F2A-8530-DB412D2520C5}"/>
              </a:ext>
            </a:extLst>
          </p:cNvPr>
          <p:cNvSpPr txBox="1">
            <a:spLocks/>
          </p:cNvSpPr>
          <p:nvPr userDrawn="1"/>
        </p:nvSpPr>
        <p:spPr>
          <a:xfrm>
            <a:off x="8145849" y="6431676"/>
            <a:ext cx="876794" cy="216000"/>
          </a:xfrm>
          <a:prstGeom prst="rect">
            <a:avLst/>
          </a:prstGeom>
          <a:solidFill>
            <a:srgbClr val="FFFFFF">
              <a:alpha val="50196"/>
            </a:srgbClr>
          </a:solidFill>
        </p:spPr>
        <p:txBody>
          <a:bodyPr vert="horz" lIns="0" tIns="0" rIns="0" bIns="0" rtlCol="0" anchor="b" anchorCtr="0"/>
          <a:lstStyle>
            <a:defPPr>
              <a:defRPr lang="en-US"/>
            </a:defPPr>
            <a:lvl1pPr marL="0" algn="l" defTabSz="914400" rtl="0" eaLnBrk="1" latinLnBrk="0" hangingPunct="1">
              <a:defRPr sz="800" i="1"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US" b="0" i="0" noProof="1">
                <a:solidFill>
                  <a:srgbClr val="A6A6A6"/>
                </a:solidFill>
                <a:latin typeface="Arial" panose="020B0604020202020204" pitchFamily="34" charset="0"/>
                <a:cs typeface="Arial" panose="020B0604020202020204" pitchFamily="34" charset="0"/>
              </a:rPr>
              <a:t>Internal</a:t>
            </a:r>
          </a:p>
        </p:txBody>
      </p:sp>
    </p:spTree>
    <p:extLst>
      <p:ext uri="{BB962C8B-B14F-4D97-AF65-F5344CB8AC3E}">
        <p14:creationId xmlns:p14="http://schemas.microsoft.com/office/powerpoint/2010/main" val="269008535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Lst>
  <p:hf sldNum="0" hdr="0"/>
  <p:txStyles>
    <p:titleStyle>
      <a:lvl1pPr algn="l" defTabSz="914400" rtl="0" eaLnBrk="1" latinLnBrk="0" hangingPunct="1">
        <a:lnSpc>
          <a:spcPct val="90000"/>
        </a:lnSpc>
        <a:spcBef>
          <a:spcPct val="0"/>
        </a:spcBef>
        <a:buNone/>
        <a:defRPr sz="3000" b="1" kern="1200">
          <a:solidFill>
            <a:schemeClr val="accent1"/>
          </a:solidFill>
          <a:latin typeface="Archivo SemiBold" pitchFamily="2" charset="0"/>
          <a:ea typeface="+mj-ea"/>
          <a:cs typeface="Archivo SemiBold" pitchFamily="2" charset="0"/>
        </a:defRPr>
      </a:lvl1pPr>
    </p:titleStyle>
    <p:body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2400" kern="1200">
          <a:solidFill>
            <a:schemeClr val="tx1">
              <a:lumMod val="50000"/>
            </a:schemeClr>
          </a:solidFill>
          <a:latin typeface="Archivo" pitchFamily="2" charset="0"/>
          <a:ea typeface="+mn-ea"/>
          <a:cs typeface="Archivo" pitchFamily="2" charset="0"/>
        </a:defRPr>
      </a:lvl1pPr>
      <a:lvl2pPr marL="590400" indent="-228600" algn="l" defTabSz="914400" rtl="0" eaLnBrk="1" latinLnBrk="0" hangingPunct="1">
        <a:lnSpc>
          <a:spcPct val="95000"/>
        </a:lnSpc>
        <a:spcBef>
          <a:spcPts val="0"/>
        </a:spcBef>
        <a:spcAft>
          <a:spcPts val="300"/>
        </a:spcAft>
        <a:buClr>
          <a:schemeClr val="accent1"/>
        </a:buClr>
        <a:buFont typeface="Archivo" pitchFamily="2" charset="0"/>
        <a:buChar char="−"/>
        <a:defRPr sz="2000" kern="1200">
          <a:solidFill>
            <a:schemeClr val="tx1">
              <a:lumMod val="50000"/>
            </a:schemeClr>
          </a:solidFill>
          <a:latin typeface="Archivo" pitchFamily="2" charset="0"/>
          <a:ea typeface="+mn-ea"/>
          <a:cs typeface="Archivo" pitchFamily="2" charset="0"/>
        </a:defRPr>
      </a:lvl2pPr>
      <a:lvl3pPr marL="928800" indent="-228600" algn="l" defTabSz="914400" rtl="0" eaLnBrk="1" latinLnBrk="0" hangingPunct="1">
        <a:lnSpc>
          <a:spcPct val="95000"/>
        </a:lnSpc>
        <a:spcBef>
          <a:spcPts val="0"/>
        </a:spcBef>
        <a:spcAft>
          <a:spcPts val="300"/>
        </a:spcAft>
        <a:buClr>
          <a:schemeClr val="accent1"/>
        </a:buClr>
        <a:buFont typeface="Archivo" pitchFamily="2" charset="0"/>
        <a:buChar char="−"/>
        <a:defRPr sz="1800" kern="1200">
          <a:solidFill>
            <a:schemeClr val="tx1">
              <a:lumMod val="50000"/>
            </a:schemeClr>
          </a:solidFill>
          <a:latin typeface="Archivo" pitchFamily="2" charset="0"/>
          <a:ea typeface="+mn-ea"/>
          <a:cs typeface="Archivo" pitchFamily="2" charset="0"/>
        </a:defRPr>
      </a:lvl3pPr>
      <a:lvl4pPr marL="12708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4pPr>
      <a:lvl5pPr marL="1602000" indent="-228600" algn="l" defTabSz="914400" rtl="0" eaLnBrk="1" latinLnBrk="0" hangingPunct="1">
        <a:lnSpc>
          <a:spcPct val="95000"/>
        </a:lnSpc>
        <a:spcBef>
          <a:spcPts val="0"/>
        </a:spcBef>
        <a:spcAft>
          <a:spcPts val="300"/>
        </a:spcAft>
        <a:buClr>
          <a:schemeClr val="accent1"/>
        </a:buClr>
        <a:buFont typeface="Archivo" pitchFamily="2" charset="0"/>
        <a:buChar char="−"/>
        <a:defRPr sz="1400" kern="1200">
          <a:solidFill>
            <a:schemeClr val="tx1">
              <a:lumMod val="50000"/>
            </a:schemeClr>
          </a:solidFill>
          <a:latin typeface="Archivo" pitchFamily="2" charset="0"/>
          <a:ea typeface="+mn-ea"/>
          <a:cs typeface="Archivo"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0" orient="horz" pos="3816">
          <p15:clr>
            <a:srgbClr val="F26B43"/>
          </p15:clr>
        </p15:guide>
        <p15:guide id="1" pos="3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4.xml"/><Relationship Id="rId4" Type="http://schemas.openxmlformats.org/officeDocument/2006/relationships/image" Target="../media/image6.jp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upp 13">
            <a:extLst>
              <a:ext uri="{FF2B5EF4-FFF2-40B4-BE49-F238E27FC236}">
                <a16:creationId xmlns:a16="http://schemas.microsoft.com/office/drawing/2014/main" id="{9A68A466-9289-8747-9B6B-38DDB38EB731}"/>
              </a:ext>
            </a:extLst>
          </p:cNvPr>
          <p:cNvGrpSpPr/>
          <p:nvPr/>
        </p:nvGrpSpPr>
        <p:grpSpPr>
          <a:xfrm>
            <a:off x="-4550" y="523184"/>
            <a:ext cx="12196549" cy="4057491"/>
            <a:chOff x="-9099" y="717755"/>
            <a:chExt cx="24393096" cy="8114982"/>
          </a:xfrm>
        </p:grpSpPr>
        <p:pic>
          <p:nvPicPr>
            <p:cNvPr id="27" name="Bildobjekt 26">
              <a:extLst>
                <a:ext uri="{FF2B5EF4-FFF2-40B4-BE49-F238E27FC236}">
                  <a16:creationId xmlns:a16="http://schemas.microsoft.com/office/drawing/2014/main" id="{788E433B-3220-AB4A-B3A0-56DD3D1F131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2157288" y="717755"/>
              <a:ext cx="12226709" cy="8114982"/>
            </a:xfrm>
            <a:prstGeom prst="rect">
              <a:avLst/>
            </a:prstGeom>
          </p:spPr>
        </p:pic>
        <p:pic>
          <p:nvPicPr>
            <p:cNvPr id="13" name="Bildobjekt 12">
              <a:extLst>
                <a:ext uri="{FF2B5EF4-FFF2-40B4-BE49-F238E27FC236}">
                  <a16:creationId xmlns:a16="http://schemas.microsoft.com/office/drawing/2014/main" id="{ED8445B2-5BBE-FE4D-ADE4-9E7D0E0227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99" y="717755"/>
              <a:ext cx="12166388" cy="8114982"/>
            </a:xfrm>
            <a:prstGeom prst="rect">
              <a:avLst/>
            </a:prstGeom>
          </p:spPr>
        </p:pic>
      </p:grpSp>
      <p:sp>
        <p:nvSpPr>
          <p:cNvPr id="221" name="More Lives Saved."/>
          <p:cNvSpPr txBox="1"/>
          <p:nvPr/>
        </p:nvSpPr>
        <p:spPr>
          <a:xfrm>
            <a:off x="238252" y="664618"/>
            <a:ext cx="1979709" cy="335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sz="1850" b="0" i="0" u="none" strike="noStrike" kern="1200" cap="none" spc="0" normalizeH="0" baseline="0" noProof="0" dirty="0">
                <a:ln>
                  <a:noFill/>
                </a:ln>
                <a:solidFill>
                  <a:srgbClr val="FFFFFF"/>
                </a:solidFill>
                <a:effectLst/>
                <a:uLnTx/>
                <a:uFillTx/>
                <a:latin typeface="Archivo SemiBold"/>
                <a:cs typeface="Archivo SemiBold"/>
                <a:sym typeface="Archivo SemiBold"/>
              </a:rPr>
              <a:t>More Lives Saved</a:t>
            </a:r>
          </a:p>
        </p:txBody>
      </p:sp>
      <p:sp>
        <p:nvSpPr>
          <p:cNvPr id="222" name="More Life Lived."/>
          <p:cNvSpPr txBox="1"/>
          <p:nvPr/>
        </p:nvSpPr>
        <p:spPr>
          <a:xfrm>
            <a:off x="10251362" y="669055"/>
            <a:ext cx="1702389" cy="33598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25400" tIns="25400" rIns="25400" bIns="25400" anchor="ctr">
            <a:spAutoFit/>
          </a:bodyPr>
          <a:lstStyle>
            <a:lvl1pPr>
              <a:defRPr sz="3700">
                <a:solidFill>
                  <a:srgbClr val="FFFFFF"/>
                </a:solidFill>
                <a:latin typeface="Archivo SemiBold"/>
                <a:ea typeface="Archivo SemiBold"/>
                <a:cs typeface="Archivo SemiBold"/>
                <a:sym typeface="Archivo SemiBold"/>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sz="1850" b="0" i="0" u="none" strike="noStrike" kern="1200" cap="none" spc="0" normalizeH="0" baseline="0" noProof="0" dirty="0">
                <a:ln>
                  <a:noFill/>
                </a:ln>
                <a:solidFill>
                  <a:srgbClr val="FFFFFF"/>
                </a:solidFill>
                <a:effectLst/>
                <a:uLnTx/>
                <a:uFillTx/>
                <a:latin typeface="Archivo SemiBold"/>
                <a:cs typeface="Archivo SemiBold"/>
                <a:sym typeface="Archivo SemiBold"/>
              </a:rPr>
              <a:t>More Life Lived</a:t>
            </a:r>
          </a:p>
        </p:txBody>
      </p:sp>
      <p:sp>
        <p:nvSpPr>
          <p:cNvPr id="223" name="Rektangel"/>
          <p:cNvSpPr/>
          <p:nvPr/>
        </p:nvSpPr>
        <p:spPr>
          <a:xfrm>
            <a:off x="3975695" y="2375790"/>
            <a:ext cx="2117079" cy="304801"/>
          </a:xfrm>
          <a:prstGeom prst="rect">
            <a:avLst/>
          </a:prstGeom>
          <a:solidFill>
            <a:srgbClr val="FFFFFF"/>
          </a:solidFill>
          <a:ln w="12700">
            <a:miter lim="400000"/>
          </a:ln>
        </p:spPr>
        <p:txBody>
          <a:bodyPr lIns="25400" tIns="25400" rIns="25400" bIns="25400" anchor="ct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FFFFFF"/>
                </a:solidFill>
                <a:latin typeface="Helvetica Neue Medium"/>
                <a:ea typeface="Helvetica Neue Medium"/>
                <a:cs typeface="Helvetica Neue Medium"/>
                <a:sym typeface="Helvetica Neue Medium"/>
              </a:defRPr>
            </a:pPr>
            <a:endParaRPr kumimoji="0" sz="1600" b="1" i="0" u="none" strike="noStrike" kern="1200" cap="none" spc="0" normalizeH="0" baseline="0" noProof="0" dirty="0">
              <a:ln>
                <a:noFill/>
              </a:ln>
              <a:solidFill>
                <a:srgbClr val="FFFFFF"/>
              </a:solidFill>
              <a:effectLst/>
              <a:uLnTx/>
              <a:uFillTx/>
              <a:latin typeface="Archivo SemiBold" pitchFamily="2" charset="77"/>
              <a:cs typeface="Archivo SemiBold" pitchFamily="2" charset="77"/>
              <a:sym typeface="Helvetica Neue Medium"/>
            </a:endParaRPr>
          </a:p>
        </p:txBody>
      </p:sp>
      <p:sp>
        <p:nvSpPr>
          <p:cNvPr id="224" name="Rektangel"/>
          <p:cNvSpPr/>
          <p:nvPr/>
        </p:nvSpPr>
        <p:spPr>
          <a:xfrm>
            <a:off x="6090245" y="2375790"/>
            <a:ext cx="2117079" cy="304801"/>
          </a:xfrm>
          <a:prstGeom prst="rect">
            <a:avLst/>
          </a:prstGeom>
          <a:solidFill>
            <a:srgbClr val="FFFFFF"/>
          </a:solidFill>
          <a:ln w="12700">
            <a:miter lim="400000"/>
          </a:ln>
        </p:spPr>
        <p:txBody>
          <a:bodyPr lIns="25400" tIns="25400" rIns="25400" bIns="25400" anchor="ctr"/>
          <a:lstStyle/>
          <a:p>
            <a:pPr marL="0" marR="0" lvl="0" indent="0" algn="l" defTabSz="412750" rtl="0" eaLnBrk="1" fontAlgn="auto" latinLnBrk="0" hangingPunct="1">
              <a:lnSpc>
                <a:spcPct val="100000"/>
              </a:lnSpc>
              <a:spcBef>
                <a:spcPts val="0"/>
              </a:spcBef>
              <a:spcAft>
                <a:spcPts val="0"/>
              </a:spcAft>
              <a:buClrTx/>
              <a:buSzTx/>
              <a:buFontTx/>
              <a:buNone/>
              <a:tabLst/>
              <a:defRPr sz="3200">
                <a:solidFill>
                  <a:srgbClr val="FFFFFF"/>
                </a:solidFill>
                <a:latin typeface="Helvetica Neue Medium"/>
                <a:ea typeface="Helvetica Neue Medium"/>
                <a:cs typeface="Helvetica Neue Medium"/>
                <a:sym typeface="Helvetica Neue Medium"/>
              </a:defRPr>
            </a:pPr>
            <a:endParaRPr kumimoji="0" sz="1600" b="1" i="0" u="none" strike="noStrike" kern="1200" cap="none" spc="0" normalizeH="0" baseline="0" noProof="0" dirty="0">
              <a:ln>
                <a:noFill/>
              </a:ln>
              <a:solidFill>
                <a:srgbClr val="FFFFFF"/>
              </a:solidFill>
              <a:effectLst/>
              <a:uLnTx/>
              <a:uFillTx/>
              <a:latin typeface="Archivo SemiBold" pitchFamily="2" charset="77"/>
              <a:cs typeface="Archivo SemiBold" pitchFamily="2" charset="77"/>
              <a:sym typeface="Helvetica Neue Medium"/>
            </a:endParaRPr>
          </a:p>
        </p:txBody>
      </p:sp>
      <p:sp>
        <p:nvSpPr>
          <p:cNvPr id="2" name="Title 1">
            <a:extLst>
              <a:ext uri="{FF2B5EF4-FFF2-40B4-BE49-F238E27FC236}">
                <a16:creationId xmlns:a16="http://schemas.microsoft.com/office/drawing/2014/main" id="{EEC83E64-835A-425F-A98C-9060C3C0E1A8}"/>
              </a:ext>
            </a:extLst>
          </p:cNvPr>
          <p:cNvSpPr>
            <a:spLocks noGrp="1"/>
          </p:cNvSpPr>
          <p:nvPr>
            <p:ph type="title"/>
          </p:nvPr>
        </p:nvSpPr>
        <p:spPr/>
        <p:txBody>
          <a:bodyPr/>
          <a:lstStyle/>
          <a:p>
            <a:r>
              <a:rPr lang="en-US" dirty="0"/>
              <a:t>Detailed Design Generator Tool </a:t>
            </a:r>
          </a:p>
        </p:txBody>
      </p:sp>
      <p:sp>
        <p:nvSpPr>
          <p:cNvPr id="3" name="Text Placeholder 2">
            <a:extLst>
              <a:ext uri="{FF2B5EF4-FFF2-40B4-BE49-F238E27FC236}">
                <a16:creationId xmlns:a16="http://schemas.microsoft.com/office/drawing/2014/main" id="{86A8A630-C93F-4821-8D82-07522561B541}"/>
              </a:ext>
            </a:extLst>
          </p:cNvPr>
          <p:cNvSpPr>
            <a:spLocks noGrp="1"/>
          </p:cNvSpPr>
          <p:nvPr>
            <p:ph type="body" sz="quarter" idx="21"/>
          </p:nvPr>
        </p:nvSpPr>
        <p:spPr/>
        <p:txBody>
          <a:bodyPr/>
          <a:lstStyle/>
          <a:p>
            <a:r>
              <a:rPr lang="en-US" dirty="0"/>
              <a:t>Ardeleanu Lucian </a:t>
            </a:r>
          </a:p>
        </p:txBody>
      </p:sp>
      <p:sp>
        <p:nvSpPr>
          <p:cNvPr id="4" name="Text Placeholder 3">
            <a:extLst>
              <a:ext uri="{FF2B5EF4-FFF2-40B4-BE49-F238E27FC236}">
                <a16:creationId xmlns:a16="http://schemas.microsoft.com/office/drawing/2014/main" id="{D304083C-0A6D-4DF9-A1D8-CECDDCAEABDE}"/>
              </a:ext>
            </a:extLst>
          </p:cNvPr>
          <p:cNvSpPr>
            <a:spLocks noGrp="1"/>
          </p:cNvSpPr>
          <p:nvPr>
            <p:ph type="body" sz="quarter" idx="22"/>
          </p:nvPr>
        </p:nvSpPr>
        <p:spPr/>
        <p:txBody>
          <a:bodyPr/>
          <a:lstStyle/>
          <a:p>
            <a:r>
              <a:rPr lang="en-US" dirty="0"/>
              <a:t>RBE </a:t>
            </a:r>
          </a:p>
        </p:txBody>
      </p:sp>
      <p:sp>
        <p:nvSpPr>
          <p:cNvPr id="15" name="Date Placeholder 17">
            <a:extLst>
              <a:ext uri="{FF2B5EF4-FFF2-40B4-BE49-F238E27FC236}">
                <a16:creationId xmlns:a16="http://schemas.microsoft.com/office/drawing/2014/main" id="{9A03B07C-3CD0-402F-818B-387394C1DD19}"/>
              </a:ext>
            </a:extLst>
          </p:cNvPr>
          <p:cNvSpPr>
            <a:spLocks noGrp="1"/>
          </p:cNvSpPr>
          <p:nvPr>
            <p:ph type="dt" sz="half" idx="2"/>
          </p:nvPr>
        </p:nvSpPr>
        <p:spPr>
          <a:xfrm>
            <a:off x="591793" y="6431676"/>
            <a:ext cx="1224000" cy="216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16" name="Footer Placeholder 18">
            <a:extLst>
              <a:ext uri="{FF2B5EF4-FFF2-40B4-BE49-F238E27FC236}">
                <a16:creationId xmlns:a16="http://schemas.microsoft.com/office/drawing/2014/main" id="{EA1F2F1B-6E7B-4FAE-877F-DF0949CCBC31}"/>
              </a:ext>
            </a:extLst>
          </p:cNvPr>
          <p:cNvSpPr>
            <a:spLocks noGrp="1"/>
          </p:cNvSpPr>
          <p:nvPr>
            <p:ph type="ftr" sz="quarter" idx="3"/>
          </p:nvPr>
        </p:nvSpPr>
        <p:spPr>
          <a:xfrm>
            <a:off x="1907465" y="6431676"/>
            <a:ext cx="3240000" cy="216000"/>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694347917"/>
      </p:ext>
    </p:extLst>
  </p:cSld>
  <p:clrMapOvr>
    <a:masterClrMapping/>
  </p:clrMapOvr>
  <p:transition spd="med"/>
  <p:timing>
    <p:tnLst>
      <p:par>
        <p:cTn id="1" dur="indefinite" restart="never" fill="hold" nodeType="tmRoot">
          <p:childTnLst>
            <p:seq concurrent="1" prevAc="none" nextAc="seek">
              <p:cTn id="2" dur="indefinite" fill="hold"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iterate>
                                    <p:tmAbs val="0"/>
                                  </p:iterate>
                                  <p:childTnLst>
                                    <p:set>
                                      <p:cBhvr>
                                        <p:cTn id="6" fill="hold"/>
                                        <p:tgtEl>
                                          <p:spTgt spid="224"/>
                                        </p:tgtEl>
                                        <p:attrNameLst>
                                          <p:attrName>style.visibility</p:attrName>
                                        </p:attrNameLst>
                                      </p:cBhvr>
                                      <p:to>
                                        <p:strVal val="visible"/>
                                      </p:to>
                                    </p:set>
                                    <p:animEffect transition="in" filter="wipe(left)">
                                      <p:cBhvr>
                                        <p:cTn id="7" dur="500"/>
                                        <p:tgtEl>
                                          <p:spTgt spid="224"/>
                                        </p:tgtEl>
                                      </p:cBhvr>
                                    </p:animEffect>
                                  </p:childTnLst>
                                </p:cTn>
                              </p:par>
                              <p:par>
                                <p:cTn id="8" presetID="22" presetClass="entr" presetSubtype="2" fill="hold" grpId="0" nodeType="withEffect">
                                  <p:stCondLst>
                                    <p:cond delay="0"/>
                                  </p:stCondLst>
                                  <p:iterate>
                                    <p:tmAbs val="0"/>
                                  </p:iterate>
                                  <p:childTnLst>
                                    <p:set>
                                      <p:cBhvr>
                                        <p:cTn id="9" fill="hold"/>
                                        <p:tgtEl>
                                          <p:spTgt spid="223"/>
                                        </p:tgtEl>
                                        <p:attrNameLst>
                                          <p:attrName>style.visibility</p:attrName>
                                        </p:attrNameLst>
                                      </p:cBhvr>
                                      <p:to>
                                        <p:strVal val="visible"/>
                                      </p:to>
                                    </p:set>
                                    <p:animEffect transition="in" filter="wipe(right)">
                                      <p:cBhvr>
                                        <p:cTn id="10" dur="500"/>
                                        <p:tgtEl>
                                          <p:spTgt spid="223"/>
                                        </p:tgtEl>
                                      </p:cBhvr>
                                    </p:animEffect>
                                  </p:childTnLst>
                                </p:cTn>
                              </p:par>
                            </p:childTnLst>
                          </p:cTn>
                        </p:par>
                        <p:par>
                          <p:cTn id="11" fill="hold">
                            <p:stCondLst>
                              <p:cond delay="500"/>
                            </p:stCondLst>
                            <p:childTnLst>
                              <p:par>
                                <p:cTn id="12" presetID="10" presetClass="entr" fill="hold" grpId="0" nodeType="afterEffect">
                                  <p:stCondLst>
                                    <p:cond delay="0"/>
                                  </p:stCondLst>
                                  <p:iterate>
                                    <p:tmAbs val="0"/>
                                  </p:iterate>
                                  <p:childTnLst>
                                    <p:set>
                                      <p:cBhvr>
                                        <p:cTn id="13" fill="hold"/>
                                        <p:tgtEl>
                                          <p:spTgt spid="221"/>
                                        </p:tgtEl>
                                        <p:attrNameLst>
                                          <p:attrName>style.visibility</p:attrName>
                                        </p:attrNameLst>
                                      </p:cBhvr>
                                      <p:to>
                                        <p:strVal val="visible"/>
                                      </p:to>
                                    </p:set>
                                    <p:animEffect transition="in" filter="fade">
                                      <p:cBhvr>
                                        <p:cTn id="14" dur="1000"/>
                                        <p:tgtEl>
                                          <p:spTgt spid="221"/>
                                        </p:tgtEl>
                                      </p:cBhvr>
                                    </p:animEffect>
                                  </p:childTnLst>
                                </p:cTn>
                              </p:par>
                              <p:par>
                                <p:cTn id="15" presetID="10" presetClass="entr" fill="hold" grpId="0" nodeType="withEffect">
                                  <p:stCondLst>
                                    <p:cond delay="0"/>
                                  </p:stCondLst>
                                  <p:iterate>
                                    <p:tmAbs val="0"/>
                                  </p:iterate>
                                  <p:childTnLst>
                                    <p:set>
                                      <p:cBhvr>
                                        <p:cTn id="16" fill="hold"/>
                                        <p:tgtEl>
                                          <p:spTgt spid="222"/>
                                        </p:tgtEl>
                                        <p:attrNameLst>
                                          <p:attrName>style.visibility</p:attrName>
                                        </p:attrNameLst>
                                      </p:cBhvr>
                                      <p:to>
                                        <p:strVal val="visible"/>
                                      </p:to>
                                    </p:set>
                                    <p:animEffect transition="in" filter="fade">
                                      <p:cBhvr>
                                        <p:cTn id="17" dur="500"/>
                                        <p:tgtEl>
                                          <p:spTgt spid="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1" grpId="0" animBg="1" advAuto="0"/>
      <p:bldP spid="222" grpId="0" animBg="1" advAuto="0"/>
      <p:bldP spid="223" grpId="0" animBg="1" advAuto="0"/>
      <p:bldP spid="224" grpId="0" animBg="1" advAuto="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Parsed Data Types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180179"/>
            <a:ext cx="5947066" cy="4902122"/>
          </a:xfrm>
        </p:spPr>
        <p:txBody>
          <a:bodyPr/>
          <a:lstStyle/>
          <a:p>
            <a:endParaRPr lang="en-US" sz="2000" dirty="0">
              <a:latin typeface="Archivo" pitchFamily="2" charset="0"/>
              <a:cs typeface="Archivo" pitchFamily="2" charset="0"/>
            </a:endParaRPr>
          </a:p>
          <a:p>
            <a:r>
              <a:rPr lang="en-US" sz="2000" dirty="0">
                <a:latin typeface="Archivo" pitchFamily="2" charset="0"/>
                <a:cs typeface="Archivo" pitchFamily="2" charset="0"/>
              </a:rPr>
              <a:t>The Detailed Design generator tool can also generate a table that will contain certain types of data defined as belonging to a certain group.</a:t>
            </a:r>
          </a:p>
          <a:p>
            <a:endParaRPr lang="en-US" sz="2000" dirty="0">
              <a:latin typeface="Archivo" pitchFamily="2" charset="0"/>
              <a:cs typeface="Archivo" pitchFamily="2" charset="0"/>
            </a:endParaRPr>
          </a:p>
          <a:p>
            <a:r>
              <a:rPr lang="en-US" sz="2000" dirty="0">
                <a:latin typeface="Archivo" pitchFamily="2" charset="0"/>
                <a:cs typeface="Archivo" pitchFamily="2" charset="0"/>
              </a:rPr>
              <a:t>These groups must be defined in the source code (either </a:t>
            </a:r>
            <a:r>
              <a:rPr lang="en-US" sz="2000" dirty="0" err="1">
                <a:latin typeface="Archivo" pitchFamily="2" charset="0"/>
                <a:cs typeface="Archivo" pitchFamily="2" charset="0"/>
              </a:rPr>
              <a:t>c_template</a:t>
            </a:r>
            <a:r>
              <a:rPr lang="en-US" sz="2000" dirty="0">
                <a:latin typeface="Archivo" pitchFamily="2" charset="0"/>
                <a:cs typeface="Archivo" pitchFamily="2" charset="0"/>
              </a:rPr>
              <a:t> file or .c and .h file).</a:t>
            </a:r>
          </a:p>
          <a:p>
            <a:endParaRPr lang="en-US" sz="2000" dirty="0">
              <a:latin typeface="Archivo" pitchFamily="2" charset="0"/>
              <a:cs typeface="Archivo" pitchFamily="2" charset="0"/>
            </a:endParaRPr>
          </a:p>
          <a:p>
            <a:r>
              <a:rPr lang="en-US" sz="2000" dirty="0">
                <a:latin typeface="Archivo" pitchFamily="2" charset="0"/>
                <a:cs typeface="Archivo" pitchFamily="2" charset="0"/>
              </a:rPr>
              <a:t>It is necessary to first define the group and then specify the membership of each type of data in that group.</a:t>
            </a:r>
          </a:p>
          <a:p>
            <a:endParaRPr lang="en-US" sz="2000" dirty="0">
              <a:latin typeface="Archivo" pitchFamily="2" charset="0"/>
              <a:cs typeface="Archivo" pitchFamily="2" charset="0"/>
            </a:endParaRPr>
          </a:p>
          <a:p>
            <a:endParaRPr lang="en-US" sz="20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Presentation Name</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8" name="Picture 7">
            <a:extLst>
              <a:ext uri="{FF2B5EF4-FFF2-40B4-BE49-F238E27FC236}">
                <a16:creationId xmlns:a16="http://schemas.microsoft.com/office/drawing/2014/main" id="{0CFC5975-1CC7-4D2F-87AE-61AD7B38D362}"/>
              </a:ext>
            </a:extLst>
          </p:cNvPr>
          <p:cNvPicPr>
            <a:picLocks noChangeAspect="1"/>
          </p:cNvPicPr>
          <p:nvPr/>
        </p:nvPicPr>
        <p:blipFill>
          <a:blip r:embed="rId2"/>
          <a:stretch>
            <a:fillRect/>
          </a:stretch>
        </p:blipFill>
        <p:spPr>
          <a:xfrm>
            <a:off x="6332753" y="-558"/>
            <a:ext cx="5473561" cy="2077926"/>
          </a:xfrm>
          <a:prstGeom prst="rect">
            <a:avLst/>
          </a:prstGeom>
        </p:spPr>
      </p:pic>
      <p:pic>
        <p:nvPicPr>
          <p:cNvPr id="10" name="Picture 9">
            <a:extLst>
              <a:ext uri="{FF2B5EF4-FFF2-40B4-BE49-F238E27FC236}">
                <a16:creationId xmlns:a16="http://schemas.microsoft.com/office/drawing/2014/main" id="{A325E1FD-7250-48C2-A47F-ED47196A7815}"/>
              </a:ext>
            </a:extLst>
          </p:cNvPr>
          <p:cNvPicPr>
            <a:picLocks noChangeAspect="1"/>
          </p:cNvPicPr>
          <p:nvPr/>
        </p:nvPicPr>
        <p:blipFill>
          <a:blip r:embed="rId3"/>
          <a:stretch>
            <a:fillRect/>
          </a:stretch>
        </p:blipFill>
        <p:spPr>
          <a:xfrm>
            <a:off x="6581248" y="2018017"/>
            <a:ext cx="3912157" cy="4488824"/>
          </a:xfrm>
          <a:prstGeom prst="rect">
            <a:avLst/>
          </a:prstGeom>
        </p:spPr>
      </p:pic>
    </p:spTree>
    <p:extLst>
      <p:ext uri="{BB962C8B-B14F-4D97-AF65-F5344CB8AC3E}">
        <p14:creationId xmlns:p14="http://schemas.microsoft.com/office/powerpoint/2010/main" val="31851821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pitchFamily="2" charset="0"/>
                <a:cs typeface="Archivo" pitchFamily="2" charset="0"/>
              </a:rPr>
              <a:t>Recommendations</a:t>
            </a:r>
            <a:br>
              <a:rPr lang="en-US" sz="3600" dirty="0">
                <a:latin typeface="Archivo" pitchFamily="2" charset="0"/>
                <a:cs typeface="Archivo" pitchFamily="2" charset="0"/>
              </a:rPr>
            </a:br>
            <a:endParaRPr lang="en-US" sz="3600" dirty="0">
              <a:latin typeface="Archivo SemiBold" pitchFamily="2" charset="0"/>
              <a:cs typeface="Archivo SemiBold" pitchFamily="2" charset="0"/>
            </a:endParaRP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6999" y="1180179"/>
            <a:ext cx="11177999" cy="4902122"/>
          </a:xfrm>
        </p:spPr>
        <p:txBody>
          <a:bodyPr/>
          <a:lstStyle/>
          <a:p>
            <a:r>
              <a:rPr lang="en-US" sz="2000" dirty="0">
                <a:latin typeface="Archivo" pitchFamily="2" charset="0"/>
                <a:cs typeface="Archivo" pitchFamily="2" charset="0"/>
              </a:rPr>
              <a:t>Prior to running the script on a certain software component, it is recommended to verify that all the comments added in code is according to those in the created example modules. Otherwise, there is a possibility that the document generated does not contain accurate data or its document is generated wrong.</a:t>
            </a:r>
          </a:p>
          <a:p>
            <a:r>
              <a:rPr lang="en-US" sz="2000" b="1" dirty="0">
                <a:latin typeface="Archivo" pitchFamily="2" charset="0"/>
                <a:cs typeface="Archivo" pitchFamily="2" charset="0"/>
              </a:rPr>
              <a:t>It is absolutely necessary for S: Drive to be mapped during runtime of this tool.</a:t>
            </a:r>
          </a:p>
          <a:p>
            <a:r>
              <a:rPr lang="en-US" sz="2000" dirty="0">
                <a:latin typeface="Archivo" pitchFamily="2" charset="0"/>
                <a:cs typeface="Archivo" pitchFamily="2" charset="0"/>
              </a:rPr>
              <a:t>It is recommended that the template document does not change, or if it is even necessary to change it, pay attention to modify also certain chapters and paragraphs in the script (where a certain paragraph is searched ).</a:t>
            </a:r>
          </a:p>
          <a:p>
            <a:r>
              <a:rPr lang="en-US" sz="2000" b="1" dirty="0">
                <a:latin typeface="Archivo" pitchFamily="2" charset="0"/>
                <a:cs typeface="Archivo" pitchFamily="2" charset="0"/>
              </a:rPr>
              <a:t>It is absolutely mandatory that the Tools folder is next to the Tool's script ( exe file ) of the tool.</a:t>
            </a:r>
          </a:p>
          <a:p>
            <a:endParaRPr lang="en-US" sz="2000" dirty="0">
              <a:latin typeface="Archivo" pitchFamily="2" charset="0"/>
              <a:cs typeface="Archivo" pitchFamily="2" charset="0"/>
            </a:endParaRPr>
          </a:p>
          <a:p>
            <a:endParaRPr lang="en-US" sz="2000" dirty="0">
              <a:latin typeface="Archivo" pitchFamily="2" charset="0"/>
              <a:cs typeface="Archivo" pitchFamily="2" charset="0"/>
            </a:endParaRPr>
          </a:p>
          <a:p>
            <a:endParaRPr lang="en-US" sz="20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Presentation Name</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11</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5509503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picture containing way, road, wave, highway&#10;&#10;Description automatically generated">
            <a:extLst>
              <a:ext uri="{FF2B5EF4-FFF2-40B4-BE49-F238E27FC236}">
                <a16:creationId xmlns:a16="http://schemas.microsoft.com/office/drawing/2014/main" id="{B5C86FCE-3651-4130-BCE0-CF47C7C78D0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0"/>
            <a:ext cx="12192000" cy="5602224"/>
          </a:xfrm>
          <a:prstGeom prst="rect">
            <a:avLst/>
          </a:prstGeom>
        </p:spPr>
      </p:pic>
      <p:sp>
        <p:nvSpPr>
          <p:cNvPr id="4" name="TextBox 3">
            <a:extLst>
              <a:ext uri="{FF2B5EF4-FFF2-40B4-BE49-F238E27FC236}">
                <a16:creationId xmlns:a16="http://schemas.microsoft.com/office/drawing/2014/main" id="{53CA03C4-9302-4A61-874E-8BCDE715328B}"/>
              </a:ext>
            </a:extLst>
          </p:cNvPr>
          <p:cNvSpPr txBox="1"/>
          <p:nvPr/>
        </p:nvSpPr>
        <p:spPr>
          <a:xfrm>
            <a:off x="3382634" y="2620628"/>
            <a:ext cx="5426733" cy="774434"/>
          </a:xfrm>
          <a:prstGeom prst="rect">
            <a:avLst/>
          </a:prstGeom>
          <a:noFill/>
        </p:spPr>
        <p:txBody>
          <a:bodyPr wrap="none" lIns="36000" tIns="36000" rIns="36000" bIns="36000" rtlCol="0" anchor="ctr" anchorCtr="0">
            <a:spAutoFit/>
          </a:bodyPr>
          <a:lstStyle/>
          <a:p>
            <a:pPr marL="0" marR="0" lvl="0" indent="0" algn="ctr" defTabSz="914400" rtl="0" eaLnBrk="1" fontAlgn="auto" latinLnBrk="0" hangingPunct="1">
              <a:lnSpc>
                <a:spcPct val="95000"/>
              </a:lnSpc>
              <a:spcBef>
                <a:spcPts val="0"/>
              </a:spcBef>
              <a:spcAft>
                <a:spcPts val="0"/>
              </a:spcAft>
              <a:buClr>
                <a:srgbClr val="005496"/>
              </a:buClr>
              <a:buSzTx/>
              <a:buFontTx/>
              <a:buNone/>
              <a:tabLst/>
              <a:defRPr/>
            </a:pPr>
            <a:r>
              <a:rPr kumimoji="0" lang="en-US" sz="4800" b="1" i="0" u="none" strike="noStrike" kern="1200" cap="none" spc="0" normalizeH="0" baseline="0" noProof="0" dirty="0">
                <a:ln>
                  <a:noFill/>
                </a:ln>
                <a:solidFill>
                  <a:srgbClr val="FFFFFF"/>
                </a:solidFill>
                <a:effectLst/>
                <a:uLnTx/>
                <a:uFillTx/>
                <a:latin typeface="Archivo SemiBold" pitchFamily="2" charset="0"/>
                <a:ea typeface="+mn-ea"/>
                <a:cs typeface="Archivo SemiBold" pitchFamily="2" charset="0"/>
              </a:rPr>
              <a:t>Saving More Lives</a:t>
            </a:r>
          </a:p>
        </p:txBody>
      </p:sp>
      <p:sp>
        <p:nvSpPr>
          <p:cNvPr id="2" name="Date Placeholder 1">
            <a:extLst>
              <a:ext uri="{FF2B5EF4-FFF2-40B4-BE49-F238E27FC236}">
                <a16:creationId xmlns:a16="http://schemas.microsoft.com/office/drawing/2014/main" id="{36E2064D-9E2D-4CB1-B917-9BFBA030E9B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5" name="Footer Placeholder 4">
            <a:extLst>
              <a:ext uri="{FF2B5EF4-FFF2-40B4-BE49-F238E27FC236}">
                <a16:creationId xmlns:a16="http://schemas.microsoft.com/office/drawing/2014/main" id="{E14B28A1-B0A3-4CEB-99E6-854E8B2ECBE6}"/>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245746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p:txBody>
          <a:bodyPr/>
          <a:lstStyle/>
          <a:p>
            <a:r>
              <a:rPr lang="en-US" sz="3600" dirty="0">
                <a:latin typeface="Archivo SemiBold" pitchFamily="2" charset="0"/>
                <a:cs typeface="Archivo SemiBold" pitchFamily="2" charset="0"/>
              </a:rPr>
              <a:t>Brief Introduction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p:txBody>
          <a:bodyPr/>
          <a:lstStyle/>
          <a:p>
            <a:r>
              <a:rPr lang="en-US" sz="2400" dirty="0">
                <a:latin typeface="Archivo" pitchFamily="2" charset="0"/>
                <a:cs typeface="Archivo" pitchFamily="2" charset="0"/>
              </a:rPr>
              <a:t>Detailed Design Generator Tool is an internal tool created by the RBE team that aims to generate the detailed design file obtained based on certain inputs.</a:t>
            </a:r>
          </a:p>
          <a:p>
            <a:endParaRPr lang="en-US" sz="2400" dirty="0">
              <a:latin typeface="Archivo" pitchFamily="2" charset="0"/>
              <a:cs typeface="Archivo" pitchFamily="2" charset="0"/>
            </a:endParaRPr>
          </a:p>
          <a:p>
            <a:r>
              <a:rPr lang="en-US" sz="2400" dirty="0">
                <a:latin typeface="Archivo" pitchFamily="2" charset="0"/>
                <a:cs typeface="Archivo" pitchFamily="2" charset="0"/>
              </a:rPr>
              <a:t>At the base of this tool are several tools run from the main Python script, each tool having a well-defined role.</a:t>
            </a:r>
          </a:p>
          <a:p>
            <a:endParaRPr lang="en-US" sz="2400" dirty="0">
              <a:latin typeface="Archivo" pitchFamily="2" charset="0"/>
              <a:cs typeface="Archivo" pitchFamily="2" charset="0"/>
            </a:endParaRPr>
          </a:p>
          <a:p>
            <a:r>
              <a:rPr lang="en-US" sz="2400" dirty="0">
                <a:latin typeface="Archivo" pitchFamily="2" charset="0"/>
                <a:cs typeface="Archivo" pitchFamily="2" charset="0"/>
              </a:rPr>
              <a:t>The result obtained will be a Word document (docx extension) in which you will find various chapters, each chapter presenting a certain type of parsed date.</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2</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17659144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The running mode of entire tool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180179"/>
            <a:ext cx="11178000" cy="4902122"/>
          </a:xfrm>
        </p:spPr>
        <p:txBody>
          <a:bodyPr/>
          <a:lstStyle/>
          <a:p>
            <a:r>
              <a:rPr lang="en-US" sz="2400" dirty="0">
                <a:latin typeface="Archivo" pitchFamily="2" charset="0"/>
                <a:cs typeface="Archivo" pitchFamily="2" charset="0"/>
              </a:rPr>
              <a:t>One of the modes of operation of this tool is the </a:t>
            </a:r>
            <a:r>
              <a:rPr lang="en-US" sz="2400" b="1" dirty="0">
                <a:solidFill>
                  <a:srgbClr val="FF0000"/>
                </a:solidFill>
                <a:latin typeface="Archivo" pitchFamily="2" charset="0"/>
                <a:cs typeface="Archivo" pitchFamily="2" charset="0"/>
              </a:rPr>
              <a:t>mode of operation based on </a:t>
            </a:r>
            <a:r>
              <a:rPr lang="en-US" sz="2400" b="1" dirty="0" err="1">
                <a:solidFill>
                  <a:srgbClr val="FF0000"/>
                </a:solidFill>
                <a:latin typeface="Archivo" pitchFamily="2" charset="0"/>
                <a:cs typeface="Archivo" pitchFamily="2" charset="0"/>
              </a:rPr>
              <a:t>c_template</a:t>
            </a:r>
            <a:r>
              <a:rPr lang="en-US" sz="2400" b="1" dirty="0">
                <a:solidFill>
                  <a:srgbClr val="FF0000"/>
                </a:solidFill>
                <a:latin typeface="Archivo" pitchFamily="2" charset="0"/>
                <a:cs typeface="Archivo" pitchFamily="2" charset="0"/>
              </a:rPr>
              <a:t> files </a:t>
            </a:r>
            <a:r>
              <a:rPr lang="en-US" sz="2400" dirty="0">
                <a:latin typeface="Archivo" pitchFamily="2" charset="0"/>
                <a:cs typeface="Archivo" pitchFamily="2" charset="0"/>
              </a:rPr>
              <a:t>which involves the creation of </a:t>
            </a:r>
            <a:r>
              <a:rPr lang="en-US" sz="2400" dirty="0" err="1">
                <a:latin typeface="Archivo" pitchFamily="2" charset="0"/>
                <a:cs typeface="Archivo" pitchFamily="2" charset="0"/>
              </a:rPr>
              <a:t>c_template</a:t>
            </a:r>
            <a:r>
              <a:rPr lang="en-US" sz="2400" dirty="0">
                <a:latin typeface="Archivo" pitchFamily="2" charset="0"/>
                <a:cs typeface="Archivo" pitchFamily="2" charset="0"/>
              </a:rPr>
              <a:t> files which will be the basis for creating source code files. </a:t>
            </a:r>
          </a:p>
          <a:p>
            <a:r>
              <a:rPr lang="en-US" sz="2400" dirty="0">
                <a:latin typeface="Archivo" pitchFamily="2" charset="0"/>
                <a:cs typeface="Archivo" pitchFamily="2" charset="0"/>
              </a:rPr>
              <a:t>These </a:t>
            </a:r>
            <a:r>
              <a:rPr lang="en-US" sz="2400" dirty="0" err="1">
                <a:latin typeface="Archivo" pitchFamily="2" charset="0"/>
                <a:cs typeface="Archivo" pitchFamily="2" charset="0"/>
              </a:rPr>
              <a:t>c_template</a:t>
            </a:r>
            <a:r>
              <a:rPr lang="en-US" sz="2400" dirty="0">
                <a:latin typeface="Archivo" pitchFamily="2" charset="0"/>
                <a:cs typeface="Archivo" pitchFamily="2" charset="0"/>
              </a:rPr>
              <a:t> files will contain a code similar to pseudocode, their purpose being functions in the respective software component.</a:t>
            </a:r>
          </a:p>
          <a:p>
            <a:r>
              <a:rPr lang="en-US" sz="2400" dirty="0">
                <a:latin typeface="Archivo" pitchFamily="2" charset="0"/>
                <a:cs typeface="Archivo" pitchFamily="2" charset="0"/>
              </a:rPr>
              <a:t>In order to exemplify this mode of operation, an example module has been created that contains the </a:t>
            </a:r>
            <a:r>
              <a:rPr lang="en-US" sz="2400" dirty="0" err="1">
                <a:latin typeface="Archivo" pitchFamily="2" charset="0"/>
                <a:cs typeface="Archivo" pitchFamily="2" charset="0"/>
              </a:rPr>
              <a:t>c_template</a:t>
            </a:r>
            <a:r>
              <a:rPr lang="en-US" sz="2400" dirty="0">
                <a:latin typeface="Archivo" pitchFamily="2" charset="0"/>
                <a:cs typeface="Archivo" pitchFamily="2" charset="0"/>
              </a:rPr>
              <a:t> files associated with this module.</a:t>
            </a:r>
          </a:p>
          <a:p>
            <a:r>
              <a:rPr lang="en-US" sz="2400" dirty="0">
                <a:latin typeface="Archivo" pitchFamily="2" charset="0"/>
                <a:cs typeface="Archivo" pitchFamily="2" charset="0"/>
              </a:rPr>
              <a:t>These </a:t>
            </a:r>
            <a:r>
              <a:rPr lang="en-US" sz="2400" dirty="0" err="1">
                <a:latin typeface="Archivo" pitchFamily="2" charset="0"/>
                <a:cs typeface="Archivo" pitchFamily="2" charset="0"/>
              </a:rPr>
              <a:t>c_template</a:t>
            </a:r>
            <a:r>
              <a:rPr lang="en-US" sz="2400" dirty="0">
                <a:latin typeface="Archivo" pitchFamily="2" charset="0"/>
                <a:cs typeface="Archivo" pitchFamily="2" charset="0"/>
              </a:rPr>
              <a:t> files will also be in the folder where the project source code files will be located ( S:\Components\Application\Component_Name\Design\Template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3</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2266246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The running mode of entire tool  </a:t>
            </a:r>
          </a:p>
        </p:txBody>
      </p:sp>
      <p:pic>
        <p:nvPicPr>
          <p:cNvPr id="8" name="Content Placeholder 7">
            <a:extLst>
              <a:ext uri="{FF2B5EF4-FFF2-40B4-BE49-F238E27FC236}">
                <a16:creationId xmlns:a16="http://schemas.microsoft.com/office/drawing/2014/main" id="{70FAC8FE-A574-4122-AFF4-A91522D4D15B}"/>
              </a:ext>
            </a:extLst>
          </p:cNvPr>
          <p:cNvPicPr>
            <a:picLocks noGrp="1" noChangeAspect="1"/>
          </p:cNvPicPr>
          <p:nvPr>
            <p:ph idx="1"/>
          </p:nvPr>
        </p:nvPicPr>
        <p:blipFill>
          <a:blip r:embed="rId2"/>
          <a:stretch>
            <a:fillRect/>
          </a:stretch>
        </p:blipFill>
        <p:spPr>
          <a:xfrm>
            <a:off x="5768744" y="1173209"/>
            <a:ext cx="6423256" cy="4902200"/>
          </a:xfrm>
        </p:spPr>
      </p:pic>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4</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10" name="TextBox 9">
            <a:extLst>
              <a:ext uri="{FF2B5EF4-FFF2-40B4-BE49-F238E27FC236}">
                <a16:creationId xmlns:a16="http://schemas.microsoft.com/office/drawing/2014/main" id="{CC23A8A3-6C81-4377-B0BE-46D714ADEC50}"/>
              </a:ext>
            </a:extLst>
          </p:cNvPr>
          <p:cNvSpPr txBox="1"/>
          <p:nvPr/>
        </p:nvSpPr>
        <p:spPr>
          <a:xfrm>
            <a:off x="0" y="1537152"/>
            <a:ext cx="5768744" cy="4247317"/>
          </a:xfrm>
          <a:prstGeom prst="rect">
            <a:avLst/>
          </a:prstGeom>
          <a:noFill/>
        </p:spPr>
        <p:txBody>
          <a:bodyPr wrap="square">
            <a:spAutoFit/>
          </a:bodyPr>
          <a:lstStyle/>
          <a:p>
            <a:endParaRPr lang="en-US" sz="1800" dirty="0">
              <a:latin typeface="Archivo" pitchFamily="2" charset="0"/>
              <a:cs typeface="Archivo" pitchFamily="2" charset="0"/>
            </a:endParaRPr>
          </a:p>
          <a:p>
            <a:endParaRPr lang="en-US" sz="1800" dirty="0">
              <a:latin typeface="Archivo" pitchFamily="2" charset="0"/>
              <a:cs typeface="Archivo" pitchFamily="2" charset="0"/>
            </a:endParaRPr>
          </a:p>
          <a:p>
            <a:pPr marL="285750" indent="-285750">
              <a:buFont typeface="Arial" panose="020B0604020202020204" pitchFamily="34" charset="0"/>
              <a:buChar char="•"/>
            </a:pPr>
            <a:r>
              <a:rPr lang="en-US" sz="1800" dirty="0">
                <a:latin typeface="Archivo" pitchFamily="2" charset="0"/>
                <a:cs typeface="Archivo" pitchFamily="2" charset="0"/>
              </a:rPr>
              <a:t>As can been seen, these files will have the extension </a:t>
            </a:r>
            <a:r>
              <a:rPr lang="en-US" sz="1800" dirty="0" err="1">
                <a:latin typeface="Archivo" pitchFamily="2" charset="0"/>
                <a:cs typeface="Archivo" pitchFamily="2" charset="0"/>
              </a:rPr>
              <a:t>c_template</a:t>
            </a:r>
            <a:r>
              <a:rPr lang="en-US" sz="1800" dirty="0">
                <a:latin typeface="Archivo" pitchFamily="2" charset="0"/>
                <a:cs typeface="Archivo" pitchFamily="2" charset="0"/>
              </a:rPr>
              <a:t>, and after writing them and generating the design document, they can be easily modified into c source files </a:t>
            </a:r>
            <a:r>
              <a:rPr lang="en-US" dirty="0">
                <a:latin typeface="Archivo" pitchFamily="2" charset="0"/>
                <a:cs typeface="Archivo" pitchFamily="2" charset="0"/>
              </a:rPr>
              <a:t>code</a:t>
            </a:r>
            <a:r>
              <a:rPr lang="en-US" sz="1800" dirty="0">
                <a:latin typeface="Archivo" pitchFamily="2" charset="0"/>
                <a:cs typeface="Archivo" pitchFamily="2" charset="0"/>
              </a:rPr>
              <a:t>.</a:t>
            </a:r>
          </a:p>
          <a:p>
            <a:pPr marL="285750" indent="-285750">
              <a:buFont typeface="Arial" panose="020B0604020202020204" pitchFamily="34" charset="0"/>
              <a:buChar char="•"/>
            </a:pPr>
            <a:endParaRPr lang="en-US" sz="1800" dirty="0">
              <a:latin typeface="Archivo" pitchFamily="2" charset="0"/>
              <a:cs typeface="Archivo" pitchFamily="2" charset="0"/>
            </a:endParaRP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r>
              <a:rPr lang="en-US" sz="1800" dirty="0">
                <a:latin typeface="Archivo" pitchFamily="2" charset="0"/>
                <a:cs typeface="Archivo" pitchFamily="2" charset="0"/>
              </a:rPr>
              <a:t>Both comments (written according to certain </a:t>
            </a:r>
            <a:r>
              <a:rPr lang="en-US" sz="1800" dirty="0" err="1">
                <a:latin typeface="Archivo" pitchFamily="2" charset="0"/>
                <a:cs typeface="Archivo" pitchFamily="2" charset="0"/>
              </a:rPr>
              <a:t>doxygen</a:t>
            </a:r>
            <a:r>
              <a:rPr lang="en-US" sz="1800" dirty="0">
                <a:latin typeface="Archivo" pitchFamily="2" charset="0"/>
                <a:cs typeface="Archivo" pitchFamily="2" charset="0"/>
              </a:rPr>
              <a:t> compliant rules) and certain portions of code will be parsed from the </a:t>
            </a:r>
            <a:r>
              <a:rPr lang="en-US" sz="1800" dirty="0" err="1">
                <a:latin typeface="Archivo" pitchFamily="2" charset="0"/>
                <a:cs typeface="Archivo" pitchFamily="2" charset="0"/>
              </a:rPr>
              <a:t>c_template</a:t>
            </a:r>
            <a:r>
              <a:rPr lang="en-US" sz="1800" dirty="0">
                <a:latin typeface="Archivo" pitchFamily="2" charset="0"/>
                <a:cs typeface="Archivo" pitchFamily="2" charset="0"/>
              </a:rPr>
              <a:t> file.</a:t>
            </a:r>
          </a:p>
          <a:p>
            <a:pPr marL="285750" indent="-285750">
              <a:buFont typeface="Arial" panose="020B0604020202020204" pitchFamily="34" charset="0"/>
              <a:buChar char="•"/>
            </a:pPr>
            <a:endParaRPr lang="en-US" dirty="0">
              <a:latin typeface="Archivo" pitchFamily="2" charset="0"/>
              <a:cs typeface="Archivo" pitchFamily="2" charset="0"/>
            </a:endParaRPr>
          </a:p>
          <a:p>
            <a:pPr marL="285750" indent="-285750">
              <a:buFont typeface="Arial" panose="020B0604020202020204" pitchFamily="34" charset="0"/>
              <a:buChar char="•"/>
            </a:pPr>
            <a:endParaRPr lang="en-US" sz="1800" dirty="0">
              <a:latin typeface="Archivo" pitchFamily="2" charset="0"/>
              <a:cs typeface="Archivo" pitchFamily="2" charset="0"/>
            </a:endParaRPr>
          </a:p>
          <a:p>
            <a:pPr marL="285750" indent="-285750">
              <a:buFont typeface="Arial" panose="020B0604020202020204" pitchFamily="34" charset="0"/>
              <a:buChar char="•"/>
            </a:pPr>
            <a:endParaRPr lang="en-US" sz="1800" dirty="0">
              <a:latin typeface="Archivo" pitchFamily="2" charset="0"/>
              <a:cs typeface="Archivo" pitchFamily="2" charset="0"/>
            </a:endParaRPr>
          </a:p>
        </p:txBody>
      </p:sp>
    </p:spTree>
    <p:extLst>
      <p:ext uri="{BB962C8B-B14F-4D97-AF65-F5344CB8AC3E}">
        <p14:creationId xmlns:p14="http://schemas.microsoft.com/office/powerpoint/2010/main" val="1419715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42834"/>
            <a:ext cx="11178000" cy="985925"/>
          </a:xfrm>
        </p:spPr>
        <p:txBody>
          <a:bodyPr/>
          <a:lstStyle/>
          <a:p>
            <a:r>
              <a:rPr lang="en-US" sz="3600" dirty="0">
                <a:latin typeface="Archivo SemiBold" pitchFamily="2" charset="0"/>
                <a:cs typeface="Archivo SemiBold" pitchFamily="2" charset="0"/>
              </a:rPr>
              <a:t>The running mode of entire tool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427098" y="1180177"/>
            <a:ext cx="5201342" cy="3214268"/>
          </a:xfrm>
        </p:spPr>
        <p:txBody>
          <a:bodyPr/>
          <a:lstStyle/>
          <a:p>
            <a:r>
              <a:rPr lang="en-US" sz="2000" dirty="0">
                <a:latin typeface="Archivo" pitchFamily="2" charset="0"/>
                <a:cs typeface="Archivo" pitchFamily="2" charset="0"/>
              </a:rPr>
              <a:t>The second mode of operation of the tool involves the direct parsing of the source code files c. </a:t>
            </a:r>
          </a:p>
          <a:p>
            <a:endParaRPr lang="en-US" sz="2000" dirty="0">
              <a:latin typeface="Archivo" pitchFamily="2" charset="0"/>
              <a:cs typeface="Archivo" pitchFamily="2" charset="0"/>
            </a:endParaRPr>
          </a:p>
          <a:p>
            <a:endParaRPr lang="en-US" sz="2000" dirty="0">
              <a:latin typeface="Archivo" pitchFamily="2" charset="0"/>
              <a:cs typeface="Archivo" pitchFamily="2" charset="0"/>
            </a:endParaRPr>
          </a:p>
          <a:p>
            <a:r>
              <a:rPr lang="en-US" sz="2000" dirty="0">
                <a:latin typeface="Archivo" pitchFamily="2" charset="0"/>
                <a:cs typeface="Archivo" pitchFamily="2" charset="0"/>
              </a:rPr>
              <a:t>As in the case of </a:t>
            </a:r>
            <a:r>
              <a:rPr lang="en-US" sz="2000" dirty="0" err="1">
                <a:latin typeface="Archivo" pitchFamily="2" charset="0"/>
                <a:cs typeface="Archivo" pitchFamily="2" charset="0"/>
              </a:rPr>
              <a:t>c_template</a:t>
            </a:r>
            <a:r>
              <a:rPr lang="en-US" sz="2000" dirty="0">
                <a:latin typeface="Archivo" pitchFamily="2" charset="0"/>
                <a:cs typeface="Archivo" pitchFamily="2" charset="0"/>
              </a:rPr>
              <a:t> files, the input files WILL HAVE TO CONTAIN WRITTEN COMMENTS ACCORDING TO DOXYGEN RULES.</a:t>
            </a:r>
          </a:p>
          <a:p>
            <a:endParaRPr lang="en-US" sz="24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8" name="Picture 7">
            <a:extLst>
              <a:ext uri="{FF2B5EF4-FFF2-40B4-BE49-F238E27FC236}">
                <a16:creationId xmlns:a16="http://schemas.microsoft.com/office/drawing/2014/main" id="{B06665EC-C1FB-4E1F-AECA-BD1F9E7CB6F5}"/>
              </a:ext>
            </a:extLst>
          </p:cNvPr>
          <p:cNvPicPr>
            <a:picLocks noChangeAspect="1"/>
          </p:cNvPicPr>
          <p:nvPr/>
        </p:nvPicPr>
        <p:blipFill>
          <a:blip r:embed="rId2"/>
          <a:stretch>
            <a:fillRect/>
          </a:stretch>
        </p:blipFill>
        <p:spPr>
          <a:xfrm>
            <a:off x="5708342" y="1202128"/>
            <a:ext cx="6291910" cy="3884778"/>
          </a:xfrm>
          <a:prstGeom prst="rect">
            <a:avLst/>
          </a:prstGeom>
        </p:spPr>
      </p:pic>
      <p:sp>
        <p:nvSpPr>
          <p:cNvPr id="11" name="Content Placeholder 4">
            <a:extLst>
              <a:ext uri="{FF2B5EF4-FFF2-40B4-BE49-F238E27FC236}">
                <a16:creationId xmlns:a16="http://schemas.microsoft.com/office/drawing/2014/main" id="{61DEDFC3-787B-43BC-B575-AC7A96636661}"/>
              </a:ext>
            </a:extLst>
          </p:cNvPr>
          <p:cNvSpPr txBox="1">
            <a:spLocks/>
          </p:cNvSpPr>
          <p:nvPr/>
        </p:nvSpPr>
        <p:spPr>
          <a:xfrm>
            <a:off x="487765" y="5325267"/>
            <a:ext cx="11587502" cy="2162041"/>
          </a:xfrm>
          <a:prstGeom prst="rect">
            <a:avLst/>
          </a:prstGeom>
        </p:spPr>
        <p:txBody>
          <a:bodyPr vert="horz" lIns="0" tIns="0" rIns="0" bIns="0" rtlCol="0">
            <a:noAutofit/>
          </a:bodyPr>
          <a:lstStyle>
            <a:lvl1pPr marL="228600" indent="-228600" algn="l" defTabSz="914400" rtl="0" eaLnBrk="1" latinLnBrk="0" hangingPunct="1">
              <a:lnSpc>
                <a:spcPct val="95000"/>
              </a:lnSpc>
              <a:spcBef>
                <a:spcPts val="900"/>
              </a:spcBef>
              <a:spcAft>
                <a:spcPts val="600"/>
              </a:spcAft>
              <a:buClr>
                <a:schemeClr val="accent1"/>
              </a:buClr>
              <a:buFont typeface="Wingdings" panose="05000000000000000000" pitchFamily="2" charset="2"/>
              <a:buChar char="§"/>
              <a:defRPr sz="1600" kern="1200">
                <a:solidFill>
                  <a:schemeClr val="tx1">
                    <a:lumMod val="50000"/>
                  </a:schemeClr>
                </a:solidFill>
                <a:latin typeface="+mn-lt"/>
                <a:ea typeface="+mn-ea"/>
                <a:cs typeface="+mn-cs"/>
              </a:defRPr>
            </a:lvl1pPr>
            <a:lvl2pPr marL="590400" indent="-228600" algn="l" defTabSz="914400" rtl="0" eaLnBrk="1" latinLnBrk="0" hangingPunct="1">
              <a:lnSpc>
                <a:spcPct val="95000"/>
              </a:lnSpc>
              <a:spcBef>
                <a:spcPts val="0"/>
              </a:spcBef>
              <a:spcAft>
                <a:spcPts val="300"/>
              </a:spcAft>
              <a:buClr>
                <a:schemeClr val="accent1"/>
              </a:buClr>
              <a:buFont typeface="Wingdings" panose="05000000000000000000" pitchFamily="2" charset="2"/>
              <a:buChar char="§"/>
              <a:defRPr sz="1400" kern="1200">
                <a:solidFill>
                  <a:schemeClr val="tx1">
                    <a:lumMod val="50000"/>
                  </a:schemeClr>
                </a:solidFill>
                <a:latin typeface="+mn-lt"/>
                <a:ea typeface="+mn-ea"/>
                <a:cs typeface="+mn-cs"/>
              </a:defRPr>
            </a:lvl2pPr>
            <a:lvl3pPr marL="928800" indent="-228600" algn="l" defTabSz="914400" rtl="0" eaLnBrk="1" latinLnBrk="0" hangingPunct="1">
              <a:lnSpc>
                <a:spcPct val="95000"/>
              </a:lnSpc>
              <a:spcBef>
                <a:spcPts val="0"/>
              </a:spcBef>
              <a:spcAft>
                <a:spcPts val="300"/>
              </a:spcAft>
              <a:buClr>
                <a:schemeClr val="accent1"/>
              </a:buClr>
              <a:buFont typeface="Wingdings" panose="05000000000000000000" pitchFamily="2" charset="2"/>
              <a:buChar char="§"/>
              <a:defRPr sz="1200" kern="1200">
                <a:solidFill>
                  <a:schemeClr val="tx1">
                    <a:lumMod val="50000"/>
                  </a:schemeClr>
                </a:solidFill>
                <a:latin typeface="+mn-lt"/>
                <a:ea typeface="+mn-ea"/>
                <a:cs typeface="+mn-cs"/>
              </a:defRPr>
            </a:lvl3pPr>
            <a:lvl4pPr marL="1270800" indent="-228600" algn="l" defTabSz="914400" rtl="0" eaLnBrk="1" latinLnBrk="0" hangingPunct="1">
              <a:lnSpc>
                <a:spcPct val="95000"/>
              </a:lnSpc>
              <a:spcBef>
                <a:spcPts val="0"/>
              </a:spcBef>
              <a:spcAft>
                <a:spcPts val="300"/>
              </a:spcAft>
              <a:buClr>
                <a:schemeClr val="accent1"/>
              </a:buClr>
              <a:buFont typeface="Wingdings" panose="05000000000000000000" pitchFamily="2" charset="2"/>
              <a:buChar char="§"/>
              <a:defRPr sz="1100" kern="1200">
                <a:solidFill>
                  <a:schemeClr val="tx1">
                    <a:lumMod val="50000"/>
                  </a:schemeClr>
                </a:solidFill>
                <a:latin typeface="+mn-lt"/>
                <a:ea typeface="+mn-ea"/>
                <a:cs typeface="+mn-cs"/>
              </a:defRPr>
            </a:lvl4pPr>
            <a:lvl5pPr marL="1602000" indent="-228600" algn="l" defTabSz="914400" rtl="0" eaLnBrk="1" latinLnBrk="0" hangingPunct="1">
              <a:lnSpc>
                <a:spcPct val="95000"/>
              </a:lnSpc>
              <a:spcBef>
                <a:spcPts val="0"/>
              </a:spcBef>
              <a:spcAft>
                <a:spcPts val="300"/>
              </a:spcAft>
              <a:buClr>
                <a:schemeClr val="accent1"/>
              </a:buClr>
              <a:buFont typeface="Wingdings" panose="05000000000000000000" pitchFamily="2" charset="2"/>
              <a:buChar char="§"/>
              <a:defRPr sz="1050" kern="1200">
                <a:solidFill>
                  <a:schemeClr val="tx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Archivo" pitchFamily="2" charset="0"/>
                <a:cs typeface="Archivo" pitchFamily="2" charset="0"/>
              </a:rPr>
              <a:t>In order to exemplify both modes of operation, 2 template software components were created: </a:t>
            </a:r>
            <a:r>
              <a:rPr lang="en-US" sz="2000" dirty="0" err="1">
                <a:latin typeface="Archivo" pitchFamily="2" charset="0"/>
                <a:cs typeface="Archivo" pitchFamily="2" charset="0"/>
              </a:rPr>
              <a:t>First_Example_Module</a:t>
            </a:r>
            <a:r>
              <a:rPr lang="en-US" sz="2000" dirty="0">
                <a:latin typeface="Archivo" pitchFamily="2" charset="0"/>
                <a:cs typeface="Archivo" pitchFamily="2" charset="0"/>
              </a:rPr>
              <a:t> and </a:t>
            </a:r>
            <a:r>
              <a:rPr lang="en-US" sz="2000" dirty="0" err="1">
                <a:latin typeface="Archivo" pitchFamily="2" charset="0"/>
                <a:cs typeface="Archivo" pitchFamily="2" charset="0"/>
              </a:rPr>
              <a:t>Second_Example_Module</a:t>
            </a:r>
            <a:r>
              <a:rPr lang="en-US" sz="2000" dirty="0">
                <a:latin typeface="Archivo" pitchFamily="2" charset="0"/>
                <a:cs typeface="Archivo" pitchFamily="2" charset="0"/>
              </a:rPr>
              <a:t>. </a:t>
            </a:r>
          </a:p>
        </p:txBody>
      </p:sp>
    </p:spTree>
    <p:extLst>
      <p:ext uri="{BB962C8B-B14F-4D97-AF65-F5344CB8AC3E}">
        <p14:creationId xmlns:p14="http://schemas.microsoft.com/office/powerpoint/2010/main" val="3502000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42834"/>
            <a:ext cx="11178000" cy="985925"/>
          </a:xfrm>
        </p:spPr>
        <p:txBody>
          <a:bodyPr/>
          <a:lstStyle/>
          <a:p>
            <a:r>
              <a:rPr lang="en-US" sz="3600" dirty="0">
                <a:latin typeface="Archivo SemiBold" pitchFamily="2" charset="0"/>
                <a:cs typeface="Archivo SemiBold" pitchFamily="2" charset="0"/>
              </a:rPr>
              <a:t>Tools used by Detailed Design Generator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107216"/>
            <a:ext cx="6932491" cy="4643567"/>
          </a:xfrm>
        </p:spPr>
        <p:txBody>
          <a:bodyPr/>
          <a:lstStyle/>
          <a:p>
            <a:pPr marL="0" indent="0">
              <a:buNone/>
            </a:pPr>
            <a:r>
              <a:rPr lang="en-US" sz="2400" dirty="0">
                <a:latin typeface="Archivo" pitchFamily="2" charset="0"/>
                <a:cs typeface="Archivo" pitchFamily="2" charset="0"/>
              </a:rPr>
              <a:t>Several auxiliary tools were used to generate the final report, namely:</a:t>
            </a:r>
          </a:p>
          <a:p>
            <a:pPr marL="457200" indent="-457200">
              <a:buFont typeface="+mj-lt"/>
              <a:buAutoNum type="arabicPeriod"/>
            </a:pPr>
            <a:r>
              <a:rPr lang="en-US" b="1" dirty="0" err="1">
                <a:latin typeface="Archivo" pitchFamily="2" charset="0"/>
                <a:cs typeface="Archivo" pitchFamily="2" charset="0"/>
              </a:rPr>
              <a:t>doxygen</a:t>
            </a:r>
            <a:r>
              <a:rPr lang="en-US" dirty="0">
                <a:latin typeface="Archivo" pitchFamily="2" charset="0"/>
                <a:cs typeface="Archivo" pitchFamily="2" charset="0"/>
              </a:rPr>
              <a:t> - is a tool used in parsing comments added according to a certain format over each type of data in the source code. The </a:t>
            </a:r>
            <a:r>
              <a:rPr lang="en-US" dirty="0" err="1">
                <a:latin typeface="Archivo" pitchFamily="2" charset="0"/>
                <a:cs typeface="Archivo" pitchFamily="2" charset="0"/>
              </a:rPr>
              <a:t>doxygen</a:t>
            </a:r>
            <a:r>
              <a:rPr lang="en-US" dirty="0">
                <a:latin typeface="Archivo" pitchFamily="2" charset="0"/>
                <a:cs typeface="Archivo" pitchFamily="2" charset="0"/>
              </a:rPr>
              <a:t> with a project was configured in the Tools folder of the script, no need to reconfigure it from 0.</a:t>
            </a:r>
          </a:p>
          <a:p>
            <a:pPr marL="457200" indent="-457200">
              <a:buFont typeface="+mj-lt"/>
              <a:buAutoNum type="arabicPeriod"/>
            </a:pPr>
            <a:r>
              <a:rPr lang="en-US" b="1" dirty="0" err="1">
                <a:latin typeface="Archivo" pitchFamily="2" charset="0"/>
                <a:cs typeface="Archivo" pitchFamily="2" charset="0"/>
              </a:rPr>
              <a:t>Graphviz</a:t>
            </a:r>
            <a:r>
              <a:rPr lang="en-US" dirty="0">
                <a:latin typeface="Archivo" pitchFamily="2" charset="0"/>
                <a:cs typeface="Archivo" pitchFamily="2" charset="0"/>
              </a:rPr>
              <a:t> - is one of the </a:t>
            </a:r>
            <a:r>
              <a:rPr lang="en-US" dirty="0" err="1">
                <a:latin typeface="Archivo" pitchFamily="2" charset="0"/>
                <a:cs typeface="Archivo" pitchFamily="2" charset="0"/>
              </a:rPr>
              <a:t>doxgen</a:t>
            </a:r>
            <a:r>
              <a:rPr lang="en-US" dirty="0">
                <a:latin typeface="Archivo" pitchFamily="2" charset="0"/>
                <a:cs typeface="Archivo" pitchFamily="2" charset="0"/>
              </a:rPr>
              <a:t> plugins necessary to make the connections between the code and the graphic components made. No need to configure this plugin.</a:t>
            </a:r>
          </a:p>
          <a:p>
            <a:pPr marL="457200" indent="-457200">
              <a:buFont typeface="+mj-lt"/>
              <a:buAutoNum type="arabicPeriod"/>
            </a:pPr>
            <a:r>
              <a:rPr lang="en-US" b="1" dirty="0" err="1">
                <a:latin typeface="Archivo" pitchFamily="2" charset="0"/>
                <a:cs typeface="Archivo" pitchFamily="2" charset="0"/>
              </a:rPr>
              <a:t>mandoc</a:t>
            </a:r>
            <a:r>
              <a:rPr lang="en-US" dirty="0">
                <a:latin typeface="Archivo" pitchFamily="2" charset="0"/>
                <a:cs typeface="Archivo" pitchFamily="2" charset="0"/>
              </a:rPr>
              <a:t> - is a tool necessary for parsing the output from </a:t>
            </a:r>
            <a:r>
              <a:rPr lang="en-US" dirty="0" err="1">
                <a:latin typeface="Archivo" pitchFamily="2" charset="0"/>
                <a:cs typeface="Archivo" pitchFamily="2" charset="0"/>
              </a:rPr>
              <a:t>doxygen</a:t>
            </a:r>
            <a:r>
              <a:rPr lang="en-US" dirty="0">
                <a:latin typeface="Archivo" pitchFamily="2" charset="0"/>
                <a:cs typeface="Archivo" pitchFamily="2" charset="0"/>
              </a:rPr>
              <a:t>. This tool takes the input man3 files from the </a:t>
            </a:r>
            <a:r>
              <a:rPr lang="en-US" dirty="0" err="1">
                <a:latin typeface="Archivo" pitchFamily="2" charset="0"/>
                <a:cs typeface="Archivo" pitchFamily="2" charset="0"/>
              </a:rPr>
              <a:t>doxygen</a:t>
            </a:r>
            <a:r>
              <a:rPr lang="en-US" dirty="0">
                <a:latin typeface="Archivo" pitchFamily="2" charset="0"/>
                <a:cs typeface="Archivo" pitchFamily="2" charset="0"/>
              </a:rPr>
              <a:t> output and at the output it will display in the console the parsed data from the given input.</a:t>
            </a:r>
          </a:p>
          <a:p>
            <a:pPr marL="457200" indent="-457200">
              <a:buFont typeface="+mj-lt"/>
              <a:buAutoNum type="arabicPeriod"/>
            </a:pPr>
            <a:r>
              <a:rPr lang="en-US" b="1" dirty="0">
                <a:latin typeface="Archivo" pitchFamily="2" charset="0"/>
                <a:cs typeface="Archivo" pitchFamily="2" charset="0"/>
              </a:rPr>
              <a:t>Moritz</a:t>
            </a:r>
            <a:r>
              <a:rPr lang="en-US" dirty="0">
                <a:latin typeface="Archivo" pitchFamily="2" charset="0"/>
                <a:cs typeface="Archivo" pitchFamily="2" charset="0"/>
              </a:rPr>
              <a:t> - is a </a:t>
            </a:r>
            <a:r>
              <a:rPr lang="en-US" dirty="0" err="1">
                <a:latin typeface="Archivo" pitchFamily="2" charset="0"/>
                <a:cs typeface="Archivo" pitchFamily="2" charset="0"/>
              </a:rPr>
              <a:t>doxygen</a:t>
            </a:r>
            <a:r>
              <a:rPr lang="en-US" dirty="0">
                <a:latin typeface="Archivo" pitchFamily="2" charset="0"/>
                <a:cs typeface="Archivo" pitchFamily="2" charset="0"/>
              </a:rPr>
              <a:t> plugin that aims to parsing the source code given at the input in various flowchart graphics of the source code.</a:t>
            </a:r>
          </a:p>
          <a:p>
            <a:pPr marL="457200" indent="-457200">
              <a:buFont typeface="+mj-lt"/>
              <a:buAutoNum type="arabicPeriod"/>
            </a:pPr>
            <a:endParaRPr lang="en-US" sz="1800" dirty="0">
              <a:latin typeface="Archivo" pitchFamily="2" charset="0"/>
              <a:cs typeface="Archivo" pitchFamily="2" charset="0"/>
            </a:endParaRPr>
          </a:p>
          <a:p>
            <a:pPr marL="0" indent="0">
              <a:buNone/>
            </a:pPr>
            <a:endParaRPr lang="en-US" sz="1800" dirty="0">
              <a:latin typeface="Archivo" pitchFamily="2" charset="0"/>
              <a:cs typeface="Archivo" pitchFamily="2" charset="0"/>
            </a:endParaRPr>
          </a:p>
          <a:p>
            <a:pPr marL="457200" indent="-457200">
              <a:buFont typeface="+mj-lt"/>
              <a:buAutoNum type="arabicPeriod"/>
            </a:pPr>
            <a:endParaRPr lang="en-US" sz="1800" dirty="0">
              <a:latin typeface="Archivo" pitchFamily="2" charset="0"/>
              <a:cs typeface="Archivo" pitchFamily="2" charset="0"/>
            </a:endParaRP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Presentation Name</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9" name="Picture 8">
            <a:extLst>
              <a:ext uri="{FF2B5EF4-FFF2-40B4-BE49-F238E27FC236}">
                <a16:creationId xmlns:a16="http://schemas.microsoft.com/office/drawing/2014/main" id="{FFA2BB9A-0071-494F-9407-71A8F505CC86}"/>
              </a:ext>
            </a:extLst>
          </p:cNvPr>
          <p:cNvPicPr>
            <a:picLocks noChangeAspect="1"/>
          </p:cNvPicPr>
          <p:nvPr/>
        </p:nvPicPr>
        <p:blipFill>
          <a:blip r:embed="rId2"/>
          <a:stretch>
            <a:fillRect/>
          </a:stretch>
        </p:blipFill>
        <p:spPr>
          <a:xfrm>
            <a:off x="7458355" y="1152249"/>
            <a:ext cx="4733645" cy="4733645"/>
          </a:xfrm>
          <a:prstGeom prst="rect">
            <a:avLst/>
          </a:prstGeom>
        </p:spPr>
      </p:pic>
    </p:spTree>
    <p:extLst>
      <p:ext uri="{BB962C8B-B14F-4D97-AF65-F5344CB8AC3E}">
        <p14:creationId xmlns:p14="http://schemas.microsoft.com/office/powerpoint/2010/main" val="3241778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42834"/>
            <a:ext cx="11178000" cy="985925"/>
          </a:xfrm>
        </p:spPr>
        <p:txBody>
          <a:bodyPr/>
          <a:lstStyle/>
          <a:p>
            <a:r>
              <a:rPr lang="en-US" sz="3600" dirty="0">
                <a:latin typeface="Archivo SemiBold" pitchFamily="2" charset="0"/>
                <a:cs typeface="Archivo SemiBold" pitchFamily="2" charset="0"/>
              </a:rPr>
              <a:t>Tools used by Detailed Design Generator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rPr>
              <a:t>Presentation Name</a:t>
            </a: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13" name="Picture 12">
            <a:extLst>
              <a:ext uri="{FF2B5EF4-FFF2-40B4-BE49-F238E27FC236}">
                <a16:creationId xmlns:a16="http://schemas.microsoft.com/office/drawing/2014/main" id="{2160DB27-ACB2-44A9-950A-B69965E58402}"/>
              </a:ext>
            </a:extLst>
          </p:cNvPr>
          <p:cNvPicPr>
            <a:picLocks noChangeAspect="1"/>
          </p:cNvPicPr>
          <p:nvPr/>
        </p:nvPicPr>
        <p:blipFill>
          <a:blip r:embed="rId2"/>
          <a:stretch>
            <a:fillRect/>
          </a:stretch>
        </p:blipFill>
        <p:spPr>
          <a:xfrm>
            <a:off x="5961864" y="1940552"/>
            <a:ext cx="6070191" cy="3061571"/>
          </a:xfrm>
          <a:prstGeom prst="rect">
            <a:avLst/>
          </a:prstGeom>
        </p:spPr>
      </p:pic>
      <p:pic>
        <p:nvPicPr>
          <p:cNvPr id="15" name="Picture 14">
            <a:extLst>
              <a:ext uri="{FF2B5EF4-FFF2-40B4-BE49-F238E27FC236}">
                <a16:creationId xmlns:a16="http://schemas.microsoft.com/office/drawing/2014/main" id="{FC30D2E7-B162-41A0-872C-42C77357728D}"/>
              </a:ext>
            </a:extLst>
          </p:cNvPr>
          <p:cNvPicPr>
            <a:picLocks noChangeAspect="1"/>
          </p:cNvPicPr>
          <p:nvPr/>
        </p:nvPicPr>
        <p:blipFill>
          <a:blip r:embed="rId3"/>
          <a:stretch>
            <a:fillRect/>
          </a:stretch>
        </p:blipFill>
        <p:spPr>
          <a:xfrm>
            <a:off x="0" y="1428759"/>
            <a:ext cx="5961864" cy="4459346"/>
          </a:xfrm>
          <a:prstGeom prst="rect">
            <a:avLst/>
          </a:prstGeom>
        </p:spPr>
      </p:pic>
    </p:spTree>
    <p:extLst>
      <p:ext uri="{BB962C8B-B14F-4D97-AF65-F5344CB8AC3E}">
        <p14:creationId xmlns:p14="http://schemas.microsoft.com/office/powerpoint/2010/main" val="4111846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451712"/>
            <a:ext cx="11178000" cy="985925"/>
          </a:xfrm>
        </p:spPr>
        <p:txBody>
          <a:bodyPr/>
          <a:lstStyle/>
          <a:p>
            <a:r>
              <a:rPr lang="en-US" sz="3600" dirty="0">
                <a:latin typeface="Archivo SemiBold" pitchFamily="2" charset="0"/>
                <a:cs typeface="Archivo SemiBold" pitchFamily="2" charset="0"/>
              </a:rPr>
              <a:t>Parsed Data Types </a:t>
            </a:r>
          </a:p>
        </p:txBody>
      </p:sp>
      <p:sp>
        <p:nvSpPr>
          <p:cNvPr id="5" name="Content Placeholder 4">
            <a:extLst>
              <a:ext uri="{FF2B5EF4-FFF2-40B4-BE49-F238E27FC236}">
                <a16:creationId xmlns:a16="http://schemas.microsoft.com/office/drawing/2014/main" id="{57F1AADD-E875-46F2-8621-11C42ADED113}"/>
              </a:ext>
            </a:extLst>
          </p:cNvPr>
          <p:cNvSpPr>
            <a:spLocks noGrp="1"/>
          </p:cNvSpPr>
          <p:nvPr>
            <p:ph idx="1"/>
          </p:nvPr>
        </p:nvSpPr>
        <p:spPr>
          <a:xfrm>
            <a:off x="507000" y="1180179"/>
            <a:ext cx="11178000" cy="4902122"/>
          </a:xfrm>
        </p:spPr>
        <p:txBody>
          <a:bodyPr/>
          <a:lstStyle/>
          <a:p>
            <a:r>
              <a:rPr lang="en-US" sz="2400" dirty="0">
                <a:latin typeface="Archivo" pitchFamily="2" charset="0"/>
                <a:cs typeface="Archivo" pitchFamily="2" charset="0"/>
              </a:rPr>
              <a:t>Detailed design tool can parse several types of data in the generated document, namely:</a:t>
            </a:r>
          </a:p>
          <a:p>
            <a:pPr lvl="1"/>
            <a:r>
              <a:rPr lang="en-US" sz="1800" b="1" dirty="0">
                <a:latin typeface="Archivo" pitchFamily="2" charset="0"/>
                <a:cs typeface="Archivo" pitchFamily="2" charset="0"/>
              </a:rPr>
              <a:t>functions</a:t>
            </a:r>
            <a:r>
              <a:rPr lang="en-US" sz="1800" dirty="0">
                <a:latin typeface="Archivo" pitchFamily="2" charset="0"/>
                <a:cs typeface="Archivo" pitchFamily="2" charset="0"/>
              </a:rPr>
              <a:t> - this tool will parse each function in a table that will contain essential information for the purpose of that function as well as the graph exported from Moritz with the flowchart of that function. Not all functions can have graphics, so if graphics cannot be generated for a particular function, the tool will notify the user in the console of those functions for which no graphics have been generated. For functions, a table will be created at the top of the document that will assign each function a certain requirement.</a:t>
            </a:r>
          </a:p>
          <a:p>
            <a:pPr lvl="1"/>
            <a:endParaRPr lang="en-US" sz="1800" dirty="0">
              <a:latin typeface="Archivo" pitchFamily="2" charset="0"/>
              <a:cs typeface="Archivo" pitchFamily="2" charset="0"/>
            </a:endParaRPr>
          </a:p>
          <a:p>
            <a:pPr lvl="1"/>
            <a:r>
              <a:rPr lang="en-US" sz="1800" b="1" dirty="0">
                <a:latin typeface="Archivo" pitchFamily="2" charset="0"/>
                <a:cs typeface="Archivo" pitchFamily="2" charset="0"/>
              </a:rPr>
              <a:t>variables</a:t>
            </a:r>
            <a:r>
              <a:rPr lang="en-US" sz="1800" dirty="0">
                <a:latin typeface="Archivo" pitchFamily="2" charset="0"/>
                <a:cs typeface="Archivo" pitchFamily="2" charset="0"/>
              </a:rPr>
              <a:t> - for each variable that will have a comment defined as the one in the template components, a table will be generated with the description of the variable as well as its type.</a:t>
            </a:r>
          </a:p>
          <a:p>
            <a:pPr lvl="1"/>
            <a:endParaRPr lang="en-US" sz="1800" dirty="0">
              <a:latin typeface="Archivo" pitchFamily="2" charset="0"/>
              <a:cs typeface="Archivo" pitchFamily="2" charset="0"/>
            </a:endParaRPr>
          </a:p>
          <a:p>
            <a:pPr lvl="1"/>
            <a:r>
              <a:rPr lang="en-US" sz="1800" b="1" dirty="0">
                <a:latin typeface="Archivo" pitchFamily="2" charset="0"/>
                <a:cs typeface="Archivo" pitchFamily="2" charset="0"/>
              </a:rPr>
              <a:t>macros</a:t>
            </a:r>
            <a:r>
              <a:rPr lang="en-US" sz="1800" dirty="0">
                <a:latin typeface="Archivo" pitchFamily="2" charset="0"/>
                <a:cs typeface="Archivo" pitchFamily="2" charset="0"/>
              </a:rPr>
              <a:t> - for each defined macro that will have a comment like the one in the template components, a table will be generated with the description of the respective macro.</a:t>
            </a:r>
          </a:p>
          <a:p>
            <a:pPr lvl="1"/>
            <a:endParaRPr lang="en-US" sz="1800" dirty="0">
              <a:latin typeface="Archivo" pitchFamily="2" charset="0"/>
              <a:cs typeface="Archivo" pitchFamily="2" charset="0"/>
            </a:endParaRPr>
          </a:p>
          <a:p>
            <a:pPr lvl="1"/>
            <a:r>
              <a:rPr lang="en-US" sz="1800" b="1" dirty="0">
                <a:latin typeface="Archivo" pitchFamily="2" charset="0"/>
                <a:cs typeface="Archivo" pitchFamily="2" charset="0"/>
              </a:rPr>
              <a:t>structures</a:t>
            </a:r>
            <a:r>
              <a:rPr lang="en-US" sz="1800" dirty="0">
                <a:latin typeface="Archivo" pitchFamily="2" charset="0"/>
                <a:cs typeface="Archivo" pitchFamily="2" charset="0"/>
              </a:rPr>
              <a:t> - each structure will be described in the document through a table that will contain the description of the respective structure as well as of the component members defined in the structure.</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Tree>
    <p:extLst>
      <p:ext uri="{BB962C8B-B14F-4D97-AF65-F5344CB8AC3E}">
        <p14:creationId xmlns:p14="http://schemas.microsoft.com/office/powerpoint/2010/main" val="6210289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E5D8D9-1B74-4267-8A02-B362509C4485}"/>
              </a:ext>
            </a:extLst>
          </p:cNvPr>
          <p:cNvSpPr>
            <a:spLocks noGrp="1"/>
          </p:cNvSpPr>
          <p:nvPr>
            <p:ph type="title"/>
          </p:nvPr>
        </p:nvSpPr>
        <p:spPr>
          <a:xfrm>
            <a:off x="507000" y="253755"/>
            <a:ext cx="11178000" cy="985925"/>
          </a:xfrm>
        </p:spPr>
        <p:txBody>
          <a:bodyPr/>
          <a:lstStyle/>
          <a:p>
            <a:r>
              <a:rPr lang="en-US" sz="3600" dirty="0">
                <a:latin typeface="Archivo SemiBold" pitchFamily="2" charset="0"/>
                <a:cs typeface="Archivo SemiBold" pitchFamily="2" charset="0"/>
              </a:rPr>
              <a:t>Parsed Data Types </a:t>
            </a:r>
          </a:p>
        </p:txBody>
      </p:sp>
      <p:sp>
        <p:nvSpPr>
          <p:cNvPr id="2" name="Date Placeholder 1">
            <a:extLst>
              <a:ext uri="{FF2B5EF4-FFF2-40B4-BE49-F238E27FC236}">
                <a16:creationId xmlns:a16="http://schemas.microsoft.com/office/drawing/2014/main" id="{CC8C22E2-943F-4558-8E59-69EB5E78893D}"/>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Date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3" name="Footer Placeholder 2">
            <a:extLst>
              <a:ext uri="{FF2B5EF4-FFF2-40B4-BE49-F238E27FC236}">
                <a16:creationId xmlns:a16="http://schemas.microsoft.com/office/drawing/2014/main" id="{A9A10E7D-B160-4A4C-B3AE-9EF10DD9479B}"/>
              </a:ext>
            </a:extLst>
          </p:cNvPr>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800" b="0" i="1" u="none" strike="noStrike" kern="1200" cap="none" spc="0" normalizeH="0" baseline="0" noProof="0">
                <a:ln>
                  <a:noFill/>
                </a:ln>
                <a:solidFill>
                  <a:srgbClr val="FFFFFF">
                    <a:lumMod val="65000"/>
                  </a:srgbClr>
                </a:solidFill>
                <a:effectLst/>
                <a:uLnTx/>
                <a:uFillTx/>
                <a:latin typeface="Arial"/>
                <a:ea typeface="+mn-ea"/>
                <a:cs typeface="+mn-cs"/>
              </a:rPr>
              <a:t>Presentation Name</a:t>
            </a:r>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sp>
        <p:nvSpPr>
          <p:cNvPr id="6" name="Slide Number Placeholder 5">
            <a:extLst>
              <a:ext uri="{FF2B5EF4-FFF2-40B4-BE49-F238E27FC236}">
                <a16:creationId xmlns:a16="http://schemas.microsoft.com/office/drawing/2014/main" id="{EFBDD956-7E14-4D49-BEF5-9E9A1A56B058}"/>
              </a:ext>
            </a:extLst>
          </p:cNvPr>
          <p:cNvSpPr>
            <a:spLocks noGrp="1"/>
          </p:cNvSpPr>
          <p:nvPr>
            <p:ph type="sldNum" sz="quarter" idx="12"/>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7E74F4B1-9ADB-4B50-83D6-797B7B30BEA4}" type="slidenum">
              <a:rPr kumimoji="0" lang="en-US" sz="800" b="0" i="1" u="none" strike="noStrike" kern="1200" cap="none" spc="0" normalizeH="0" baseline="0" noProof="0" smtClean="0">
                <a:ln>
                  <a:noFill/>
                </a:ln>
                <a:solidFill>
                  <a:srgbClr val="FFFFFF">
                    <a:lumMod val="65000"/>
                  </a:srgbClr>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en-US" sz="800" b="0" i="1" u="none" strike="noStrike" kern="1200" cap="none" spc="0" normalizeH="0" baseline="0" noProof="0" dirty="0">
              <a:ln>
                <a:noFill/>
              </a:ln>
              <a:solidFill>
                <a:srgbClr val="FFFFFF">
                  <a:lumMod val="65000"/>
                </a:srgbClr>
              </a:solidFill>
              <a:effectLst/>
              <a:uLnTx/>
              <a:uFillTx/>
              <a:latin typeface="Arial"/>
              <a:ea typeface="+mn-ea"/>
              <a:cs typeface="+mn-cs"/>
            </a:endParaRPr>
          </a:p>
        </p:txBody>
      </p:sp>
      <p:pic>
        <p:nvPicPr>
          <p:cNvPr id="10" name="Picture 9">
            <a:extLst>
              <a:ext uri="{FF2B5EF4-FFF2-40B4-BE49-F238E27FC236}">
                <a16:creationId xmlns:a16="http://schemas.microsoft.com/office/drawing/2014/main" id="{7D8512E8-0650-40C2-BA16-3172EDCFD42F}"/>
              </a:ext>
            </a:extLst>
          </p:cNvPr>
          <p:cNvPicPr>
            <a:picLocks noChangeAspect="1"/>
          </p:cNvPicPr>
          <p:nvPr/>
        </p:nvPicPr>
        <p:blipFill>
          <a:blip r:embed="rId2"/>
          <a:stretch>
            <a:fillRect/>
          </a:stretch>
        </p:blipFill>
        <p:spPr>
          <a:xfrm>
            <a:off x="0" y="1934122"/>
            <a:ext cx="5199630" cy="1658749"/>
          </a:xfrm>
          <a:prstGeom prst="rect">
            <a:avLst/>
          </a:prstGeom>
        </p:spPr>
      </p:pic>
      <p:pic>
        <p:nvPicPr>
          <p:cNvPr id="12" name="Picture 11">
            <a:extLst>
              <a:ext uri="{FF2B5EF4-FFF2-40B4-BE49-F238E27FC236}">
                <a16:creationId xmlns:a16="http://schemas.microsoft.com/office/drawing/2014/main" id="{B92690F8-2468-431B-A602-58F72332C134}"/>
              </a:ext>
            </a:extLst>
          </p:cNvPr>
          <p:cNvPicPr>
            <a:picLocks noChangeAspect="1"/>
          </p:cNvPicPr>
          <p:nvPr/>
        </p:nvPicPr>
        <p:blipFill>
          <a:blip r:embed="rId3"/>
          <a:stretch>
            <a:fillRect/>
          </a:stretch>
        </p:blipFill>
        <p:spPr>
          <a:xfrm>
            <a:off x="0" y="3592871"/>
            <a:ext cx="5235571" cy="1436179"/>
          </a:xfrm>
          <a:prstGeom prst="rect">
            <a:avLst/>
          </a:prstGeom>
        </p:spPr>
      </p:pic>
      <p:pic>
        <p:nvPicPr>
          <p:cNvPr id="14" name="Picture 13">
            <a:extLst>
              <a:ext uri="{FF2B5EF4-FFF2-40B4-BE49-F238E27FC236}">
                <a16:creationId xmlns:a16="http://schemas.microsoft.com/office/drawing/2014/main" id="{FE4006EE-4154-4C9D-A590-E953C142067A}"/>
              </a:ext>
            </a:extLst>
          </p:cNvPr>
          <p:cNvPicPr>
            <a:picLocks noChangeAspect="1"/>
          </p:cNvPicPr>
          <p:nvPr/>
        </p:nvPicPr>
        <p:blipFill>
          <a:blip r:embed="rId4"/>
          <a:stretch>
            <a:fillRect/>
          </a:stretch>
        </p:blipFill>
        <p:spPr>
          <a:xfrm>
            <a:off x="116732" y="5029050"/>
            <a:ext cx="5030733" cy="1455014"/>
          </a:xfrm>
          <a:prstGeom prst="rect">
            <a:avLst/>
          </a:prstGeom>
        </p:spPr>
      </p:pic>
      <p:pic>
        <p:nvPicPr>
          <p:cNvPr id="16" name="Picture 15">
            <a:extLst>
              <a:ext uri="{FF2B5EF4-FFF2-40B4-BE49-F238E27FC236}">
                <a16:creationId xmlns:a16="http://schemas.microsoft.com/office/drawing/2014/main" id="{531C63EC-C273-47FE-8638-E0C97D98B57A}"/>
              </a:ext>
            </a:extLst>
          </p:cNvPr>
          <p:cNvPicPr>
            <a:picLocks noChangeAspect="1"/>
          </p:cNvPicPr>
          <p:nvPr/>
        </p:nvPicPr>
        <p:blipFill>
          <a:blip r:embed="rId5"/>
          <a:stretch>
            <a:fillRect/>
          </a:stretch>
        </p:blipFill>
        <p:spPr>
          <a:xfrm>
            <a:off x="225375" y="815233"/>
            <a:ext cx="4922090" cy="1154049"/>
          </a:xfrm>
          <a:prstGeom prst="rect">
            <a:avLst/>
          </a:prstGeom>
        </p:spPr>
      </p:pic>
      <p:pic>
        <p:nvPicPr>
          <p:cNvPr id="18" name="Picture 17">
            <a:extLst>
              <a:ext uri="{FF2B5EF4-FFF2-40B4-BE49-F238E27FC236}">
                <a16:creationId xmlns:a16="http://schemas.microsoft.com/office/drawing/2014/main" id="{A363A3E5-7737-480B-92F5-ECBA6E34CD05}"/>
              </a:ext>
            </a:extLst>
          </p:cNvPr>
          <p:cNvPicPr>
            <a:picLocks noChangeAspect="1"/>
          </p:cNvPicPr>
          <p:nvPr/>
        </p:nvPicPr>
        <p:blipFill>
          <a:blip r:embed="rId6"/>
          <a:stretch>
            <a:fillRect/>
          </a:stretch>
        </p:blipFill>
        <p:spPr>
          <a:xfrm>
            <a:off x="5750958" y="958312"/>
            <a:ext cx="4651474" cy="5445309"/>
          </a:xfrm>
          <a:prstGeom prst="rect">
            <a:avLst/>
          </a:prstGeom>
        </p:spPr>
      </p:pic>
    </p:spTree>
    <p:extLst>
      <p:ext uri="{BB962C8B-B14F-4D97-AF65-F5344CB8AC3E}">
        <p14:creationId xmlns:p14="http://schemas.microsoft.com/office/powerpoint/2010/main" val="27296237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0C65791A-DB82-45E8-B909-9151408FD08F}" vid="{81AB063F-B120-4C3A-9AD8-00960EB3D978}"/>
    </a:ext>
  </a:extLst>
</a:theme>
</file>

<file path=ppt/theme/theme3.xml><?xml version="1.0" encoding="utf-8"?>
<a:theme xmlns:a="http://schemas.openxmlformats.org/drawingml/2006/main" name="2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0C65791A-DB82-45E8-B909-9151408FD08F}" vid="{81AB063F-B120-4C3A-9AD8-00960EB3D978}"/>
    </a:ext>
  </a:extLst>
</a:theme>
</file>

<file path=ppt/theme/theme4.xml><?xml version="1.0" encoding="utf-8"?>
<a:theme xmlns:a="http://schemas.openxmlformats.org/drawingml/2006/main" name="1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err="1" smtClean="0">
            <a:solidFill>
              <a:schemeClr val="tx1">
                <a:lumMod val="50000"/>
              </a:schemeClr>
            </a:solidFill>
          </a:defRPr>
        </a:defPPr>
      </a:lstStyle>
    </a:txDef>
  </a:objectDefaults>
  <a:extraClrSchemeLst/>
  <a:extLst>
    <a:ext uri="{05A4C25C-085E-4340-85A3-A5531E510DB2}">
      <thm15:themeFamily xmlns:thm15="http://schemas.microsoft.com/office/thememl/2012/main" name="ALV Presentation.potx" id="{523A7CE0-1129-4F65-8975-482F0FFAA576}" vid="{644398BF-A644-4EAA-A204-9E42548924E0}"/>
    </a:ext>
  </a:extLst>
</a:theme>
</file>

<file path=ppt/theme/theme5.xml><?xml version="1.0" encoding="utf-8"?>
<a:theme xmlns:a="http://schemas.openxmlformats.org/drawingml/2006/main" name="3_Autoliv">
  <a:themeElements>
    <a:clrScheme name="Autoliv">
      <a:dk1>
        <a:srgbClr val="474C4F"/>
      </a:dk1>
      <a:lt1>
        <a:srgbClr val="FFFFFF"/>
      </a:lt1>
      <a:dk2>
        <a:srgbClr val="000000"/>
      </a:dk2>
      <a:lt2>
        <a:srgbClr val="7DB03C"/>
      </a:lt2>
      <a:accent1>
        <a:srgbClr val="005496"/>
      </a:accent1>
      <a:accent2>
        <a:srgbClr val="009FE3"/>
      </a:accent2>
      <a:accent3>
        <a:srgbClr val="99D8F4"/>
      </a:accent3>
      <a:accent4>
        <a:srgbClr val="722373"/>
      </a:accent4>
      <a:accent5>
        <a:srgbClr val="E3051B"/>
      </a:accent5>
      <a:accent6>
        <a:srgbClr val="FBBB21"/>
      </a:accent6>
      <a:hlink>
        <a:srgbClr val="009FE3"/>
      </a:hlink>
      <a:folHlink>
        <a:srgbClr val="99BBD5"/>
      </a:folHlink>
    </a:clrScheme>
    <a:fontScheme name="Autoliv">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defPPr algn="ctr">
          <a:defRPr sz="2000" dirty="0" err="1" smtClean="0">
            <a:solidFill>
              <a:schemeClr val="bg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36000" tIns="36000" rIns="36000" bIns="36000" rtlCol="0" anchor="ctr" anchorCtr="0">
        <a:spAutoFit/>
      </a:bodyPr>
      <a:lstStyle>
        <a:defPPr algn="l">
          <a:lnSpc>
            <a:spcPct val="95000"/>
          </a:lnSpc>
          <a:buClr>
            <a:schemeClr val="accent1"/>
          </a:buClr>
          <a:defRPr sz="2000" dirty="0" smtClean="0">
            <a:solidFill>
              <a:schemeClr val="tx1">
                <a:lumMod val="50000"/>
              </a:schemeClr>
            </a:solidFill>
            <a:latin typeface="Archivo" pitchFamily="2" charset="0"/>
            <a:cs typeface="Archivo" pitchFamily="2" charset="0"/>
          </a:defRPr>
        </a:defPPr>
      </a:lstStyle>
    </a:txDef>
  </a:objectDefaults>
  <a:extraClrSchemeLst/>
  <a:extLst>
    <a:ext uri="{05A4C25C-085E-4340-85A3-A5531E510DB2}">
      <thm15:themeFamily xmlns:thm15="http://schemas.microsoft.com/office/thememl/2012/main" name="ALV Presentation.potx" id="{8F40F931-3087-470E-829B-C40F293409D5}" vid="{DECA7E87-2E71-460F-BB3F-EF37495AE1A9}"/>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434</TotalTime>
  <Words>1022</Words>
  <Application>Microsoft Office PowerPoint</Application>
  <PresentationFormat>Widescreen</PresentationFormat>
  <Paragraphs>97</Paragraphs>
  <Slides>12</Slides>
  <Notes>1</Notes>
  <HiddenSlides>0</HiddenSlides>
  <MMClips>0</MMClips>
  <ScaleCrop>false</ScaleCrop>
  <HeadingPairs>
    <vt:vector size="6" baseType="variant">
      <vt:variant>
        <vt:lpstr>Fonts Used</vt:lpstr>
      </vt:variant>
      <vt:variant>
        <vt:i4>6</vt:i4>
      </vt:variant>
      <vt:variant>
        <vt:lpstr>Theme</vt:lpstr>
      </vt:variant>
      <vt:variant>
        <vt:i4>5</vt:i4>
      </vt:variant>
      <vt:variant>
        <vt:lpstr>Slide Titles</vt:lpstr>
      </vt:variant>
      <vt:variant>
        <vt:i4>12</vt:i4>
      </vt:variant>
    </vt:vector>
  </HeadingPairs>
  <TitlesOfParts>
    <vt:vector size="23" baseType="lpstr">
      <vt:lpstr>Archivo</vt:lpstr>
      <vt:lpstr>Archivo SemiBold</vt:lpstr>
      <vt:lpstr>Arial</vt:lpstr>
      <vt:lpstr>Calibri</vt:lpstr>
      <vt:lpstr>Calibri Light</vt:lpstr>
      <vt:lpstr>Wingdings</vt:lpstr>
      <vt:lpstr>Office Theme</vt:lpstr>
      <vt:lpstr>Autoliv</vt:lpstr>
      <vt:lpstr>2_Autoliv</vt:lpstr>
      <vt:lpstr>1_Autoliv</vt:lpstr>
      <vt:lpstr>3_Autoliv</vt:lpstr>
      <vt:lpstr>Detailed Design Generator Tool </vt:lpstr>
      <vt:lpstr>Brief Introduction </vt:lpstr>
      <vt:lpstr>The running mode of entire tool </vt:lpstr>
      <vt:lpstr>The running mode of entire tool  </vt:lpstr>
      <vt:lpstr>The running mode of entire tool  </vt:lpstr>
      <vt:lpstr>Tools used by Detailed Design Generator  </vt:lpstr>
      <vt:lpstr>Tools used by Detailed Design Generator  </vt:lpstr>
      <vt:lpstr>Parsed Data Types </vt:lpstr>
      <vt:lpstr>Parsed Data Types </vt:lpstr>
      <vt:lpstr>Parsed Data Types </vt:lpstr>
      <vt:lpstr>Recommendations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Detailed Design Generator Tool </dc:title>
  <dc:creator>Lucian Ardeleanu</dc:creator>
  <cp:lastModifiedBy>Lucian Ardeleanu</cp:lastModifiedBy>
  <cp:revision>20</cp:revision>
  <dcterms:created xsi:type="dcterms:W3CDTF">2021-11-19T09:35:51Z</dcterms:created>
  <dcterms:modified xsi:type="dcterms:W3CDTF">2021-11-25T10:07:02Z</dcterms:modified>
</cp:coreProperties>
</file>