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4"/>
  </p:notesMasterIdLst>
  <p:handoutMasterIdLst>
    <p:handoutMasterId r:id="rId15"/>
  </p:handoutMasterIdLst>
  <p:sldIdLst>
    <p:sldId id="326" r:id="rId4"/>
    <p:sldId id="340" r:id="rId5"/>
    <p:sldId id="328" r:id="rId6"/>
    <p:sldId id="329" r:id="rId7"/>
    <p:sldId id="330" r:id="rId8"/>
    <p:sldId id="335" r:id="rId9"/>
    <p:sldId id="342" r:id="rId10"/>
    <p:sldId id="331" r:id="rId11"/>
    <p:sldId id="34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6"/>
    <a:srgbClr val="14A01E"/>
    <a:srgbClr val="FFFFFF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=""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=""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=""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=""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=""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=""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=""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</a:t>
            </a:r>
            <a:r>
              <a:rPr lang="en-US" dirty="0" smtClean="0"/>
              <a:t>DMM implementation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Ursache</a:t>
            </a:r>
            <a:r>
              <a:rPr lang="en-US" dirty="0"/>
              <a:t>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=""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=""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/>
              <a:t>.1 </a:t>
            </a:r>
            <a:r>
              <a:rPr lang="en-US" dirty="0" err="1"/>
              <a:t>DMMargs.pyw</a:t>
            </a:r>
            <a:r>
              <a:rPr lang="en-US" dirty="0"/>
              <a:t> </a:t>
            </a:r>
            <a:r>
              <a:rPr lang="en-US" dirty="0" smtClean="0">
                <a:solidFill>
                  <a:srgbClr val="005496"/>
                </a:solidFill>
              </a:rPr>
              <a:t>&amp;&amp; </a:t>
            </a:r>
            <a:r>
              <a:rPr lang="en-US" dirty="0"/>
              <a:t>USBMultimeter.py    </a:t>
            </a:r>
            <a:r>
              <a:rPr lang="en-US" dirty="0" smtClean="0"/>
              <a:t>			</a:t>
            </a:r>
            <a:r>
              <a:rPr lang="en-US" dirty="0" smtClean="0"/>
              <a:t>→ </a:t>
            </a:r>
            <a:r>
              <a:rPr lang="en-US" dirty="0"/>
              <a:t>Functions for </a:t>
            </a:r>
            <a:r>
              <a:rPr lang="en-US" dirty="0" smtClean="0"/>
              <a:t>USB </a:t>
            </a:r>
            <a:r>
              <a:rPr lang="en-US" dirty="0" smtClean="0"/>
              <a:t>communication 										</a:t>
            </a:r>
            <a:r>
              <a:rPr lang="en-US" dirty="0" smtClean="0"/>
              <a:t>    with DMM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.2 </a:t>
            </a:r>
            <a:r>
              <a:rPr lang="en-US" dirty="0" err="1"/>
              <a:t>DMMControl.cin</a:t>
            </a:r>
            <a:r>
              <a:rPr lang="en-US" dirty="0"/>
              <a:t>         </a:t>
            </a:r>
            <a:r>
              <a:rPr lang="en-US" dirty="0" smtClean="0"/>
              <a:t>					</a:t>
            </a:r>
            <a:r>
              <a:rPr lang="en-US" dirty="0" smtClean="0"/>
              <a:t>→ </a:t>
            </a:r>
            <a:r>
              <a:rPr lang="en-US" dirty="0"/>
              <a:t>Functions for CAPL scripts</a:t>
            </a:r>
          </a:p>
          <a:p>
            <a:r>
              <a:rPr lang="en-US" dirty="0"/>
              <a:t>1</a:t>
            </a:r>
            <a:r>
              <a:rPr lang="en-US" dirty="0" smtClean="0"/>
              <a:t>.3 </a:t>
            </a:r>
            <a:r>
              <a:rPr lang="en-US" dirty="0" err="1"/>
              <a:t>DMM.vsysvar</a:t>
            </a:r>
            <a:r>
              <a:rPr lang="en-US" dirty="0"/>
              <a:t>                </a:t>
            </a:r>
            <a:r>
              <a:rPr lang="en-US" dirty="0" smtClean="0"/>
              <a:t>					</a:t>
            </a:r>
            <a:r>
              <a:rPr lang="en-US" dirty="0" smtClean="0"/>
              <a:t>→ </a:t>
            </a:r>
            <a:r>
              <a:rPr lang="en-US" dirty="0"/>
              <a:t>System variables</a:t>
            </a:r>
          </a:p>
          <a:p>
            <a:r>
              <a:rPr lang="en-US" dirty="0"/>
              <a:t>1</a:t>
            </a:r>
            <a:r>
              <a:rPr lang="en-US" dirty="0" smtClean="0"/>
              <a:t>.4 </a:t>
            </a:r>
            <a:r>
              <a:rPr lang="en-US" dirty="0" err="1"/>
              <a:t>DigitalMultimeterPanelControl.can</a:t>
            </a:r>
            <a:r>
              <a:rPr lang="en-US" dirty="0"/>
              <a:t> </a:t>
            </a:r>
            <a:r>
              <a:rPr lang="en-US" dirty="0" smtClean="0">
                <a:solidFill>
                  <a:srgbClr val="005496"/>
                </a:solidFill>
              </a:rPr>
              <a:t>&amp;&amp; </a:t>
            </a:r>
            <a:r>
              <a:rPr lang="en-US" dirty="0" err="1" smtClean="0"/>
              <a:t>DMMNode.can</a:t>
            </a:r>
            <a:r>
              <a:rPr lang="en-US" dirty="0" smtClean="0"/>
              <a:t>	</a:t>
            </a:r>
            <a:r>
              <a:rPr lang="en-US" dirty="0" smtClean="0"/>
              <a:t>	→ </a:t>
            </a:r>
            <a:r>
              <a:rPr lang="en-US" dirty="0"/>
              <a:t>Panel control functions / event (button) </a:t>
            </a:r>
            <a:r>
              <a:rPr lang="en-US" dirty="0" smtClean="0"/>
              <a:t>										handlers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.5 </a:t>
            </a:r>
            <a:r>
              <a:rPr lang="en-US" dirty="0" err="1"/>
              <a:t>DigitalMultimeterPanel.xvp</a:t>
            </a:r>
            <a:r>
              <a:rPr lang="en-US" dirty="0"/>
              <a:t>                      </a:t>
            </a:r>
            <a:r>
              <a:rPr lang="en-US" dirty="0" smtClean="0"/>
              <a:t>			</a:t>
            </a:r>
            <a:r>
              <a:rPr lang="en-US" dirty="0" smtClean="0"/>
              <a:t>→ </a:t>
            </a:r>
            <a:r>
              <a:rPr lang="en-US" dirty="0"/>
              <a:t>Panel interface</a:t>
            </a:r>
          </a:p>
          <a:p>
            <a:r>
              <a:rPr lang="en-US" dirty="0"/>
              <a:t>1</a:t>
            </a:r>
            <a:r>
              <a:rPr lang="en-US" dirty="0" smtClean="0"/>
              <a:t>.6 </a:t>
            </a:r>
            <a:r>
              <a:rPr lang="en-US" dirty="0"/>
              <a:t>sMeasureFile.txt</a:t>
            </a:r>
            <a:r>
              <a:rPr lang="en-US" dirty="0" smtClean="0"/>
              <a:t>					</a:t>
            </a:r>
            <a:r>
              <a:rPr lang="en-US" dirty="0" smtClean="0"/>
              <a:t>→ </a:t>
            </a:r>
            <a:r>
              <a:rPr lang="en-US" dirty="0" err="1" smtClean="0"/>
              <a:t>DMMoutput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PTC location: e:/</a:t>
            </a:r>
            <a:r>
              <a:rPr lang="en-US" dirty="0" smtClean="0"/>
              <a:t>MKSProjects/SWVR_PP_CI_Activities/CANOE_TEST_PLATFORM/Includes/HW_Modules/DMM/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Implemented </a:t>
            </a:r>
            <a:r>
              <a:rPr lang="en-US" dirty="0"/>
              <a:t>and tested on : CANoe Build </a:t>
            </a:r>
            <a:r>
              <a:rPr lang="en-US" dirty="0" smtClean="0"/>
              <a:t>15.4.35 </a:t>
            </a:r>
            <a:r>
              <a:rPr lang="en-US" dirty="0"/>
              <a:t>(</a:t>
            </a:r>
            <a:r>
              <a:rPr lang="en-US" dirty="0" smtClean="0"/>
              <a:t>SP4) </a:t>
            </a:r>
            <a:r>
              <a:rPr lang="en-US" dirty="0"/>
              <a:t>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1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.1 </a:t>
            </a:r>
            <a:r>
              <a:rPr lang="en-US" b="1" dirty="0" err="1" smtClean="0"/>
              <a:t>DMMargs.pyw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5496"/>
                </a:solidFill>
              </a:rPr>
              <a:t>&amp;&amp; </a:t>
            </a:r>
            <a:r>
              <a:rPr lang="en-US" b="1" dirty="0" smtClean="0"/>
              <a:t>USBMultimeter.py</a:t>
            </a:r>
            <a:endParaRPr lang="en-US" b="1" dirty="0"/>
          </a:p>
          <a:p>
            <a:pPr lvl="1"/>
            <a:r>
              <a:rPr lang="en-US" b="1" dirty="0" err="1" smtClean="0"/>
              <a:t>DMM</a:t>
            </a:r>
            <a:r>
              <a:rPr lang="en-US" b="1" dirty="0" err="1" smtClean="0"/>
              <a:t>args.pyw</a:t>
            </a:r>
            <a:r>
              <a:rPr lang="en-US" b="1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filePath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sMultimeter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should </a:t>
            </a:r>
            <a:r>
              <a:rPr lang="en-US" dirty="0" smtClean="0"/>
              <a:t>be updated if they were changed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USBMultimeter.py: </a:t>
            </a:r>
            <a:r>
              <a:rPr lang="en-US" dirty="0" smtClean="0"/>
              <a:t>should be added in the same file as </a:t>
            </a:r>
            <a:r>
              <a:rPr lang="en-US" dirty="0" err="1" smtClean="0"/>
              <a:t>DMMargs.pyw</a:t>
            </a:r>
            <a:r>
              <a:rPr lang="en-US" dirty="0" smtClean="0"/>
              <a:t>;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8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2" y="896542"/>
            <a:ext cx="5657850" cy="3067050"/>
          </a:xfrm>
          <a:prstGeom prst="rect">
            <a:avLst/>
          </a:prstGeom>
        </p:spPr>
      </p:pic>
      <p:sp>
        <p:nvSpPr>
          <p:cNvPr id="11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440402" y="139302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6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.2 </a:t>
            </a:r>
            <a:r>
              <a:rPr lang="en-US" b="1" dirty="0" err="1"/>
              <a:t>DMMControl.cin</a:t>
            </a:r>
            <a:endParaRPr lang="en-US" b="1" dirty="0" smtClean="0"/>
          </a:p>
          <a:p>
            <a:pPr lvl="1"/>
            <a:r>
              <a:rPr lang="en-US" dirty="0" smtClean="0"/>
              <a:t>If you wish to access DMM functionality through CAPL scripts, this must be included, otherwise skip this step.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for DAIMLER MMA: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4D6A272-516A-4BAB-9345-130E8C603D68}"/>
              </a:ext>
            </a:extLst>
          </p:cNvPr>
          <p:cNvSpPr/>
          <p:nvPr/>
        </p:nvSpPr>
        <p:spPr>
          <a:xfrm>
            <a:off x="2661869" y="22643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85" y="771357"/>
            <a:ext cx="3543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22" y="927817"/>
            <a:ext cx="7248244" cy="5272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6279488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.3 </a:t>
            </a:r>
            <a:r>
              <a:rPr lang="en-US" b="1" dirty="0" err="1" smtClean="0"/>
              <a:t>DMM.vsysvar</a:t>
            </a:r>
            <a:endParaRPr lang="en-US" b="1" dirty="0"/>
          </a:p>
          <a:p>
            <a:pPr lvl="1"/>
            <a:r>
              <a:rPr lang="en-US" dirty="0"/>
              <a:t>Import to CANoe configuration: Environment → System Variables → Select File → Open </a:t>
            </a:r>
            <a:r>
              <a:rPr lang="en-US" dirty="0" smtClean="0"/>
              <a:t>→ Apply → OK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Also, be sure that checkbox from  	     is checked.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4103856" y="105021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2080525" y="132002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92" y="1170537"/>
            <a:ext cx="5296937" cy="34167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7405062" y="472368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6025978" y="143610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10715346" y="433779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8527219" flipH="1" flipV="1">
            <a:off x="7282974" y="574573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2374887" flipH="1" flipV="1">
            <a:off x="5798585" y="527555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2374887" flipH="1" flipV="1">
            <a:off x="2332195" y="458965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7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3837196" y="61956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30" y="1076626"/>
            <a:ext cx="3476828" cy="34603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 smtClean="0"/>
              <a:t>1.4 </a:t>
            </a:r>
            <a:r>
              <a:rPr lang="en-US" b="1" dirty="0" err="1" smtClean="0"/>
              <a:t>D</a:t>
            </a:r>
            <a:r>
              <a:rPr lang="en-US" b="1" dirty="0" err="1" smtClean="0"/>
              <a:t>MMNode.can</a:t>
            </a:r>
            <a:endParaRPr lang="en-US" b="1" dirty="0" smtClean="0"/>
          </a:p>
          <a:p>
            <a:pPr lvl="1"/>
            <a:r>
              <a:rPr lang="en-US" dirty="0" smtClean="0"/>
              <a:t>Add to </a:t>
            </a:r>
            <a:r>
              <a:rPr lang="en-US" dirty="0" err="1" smtClean="0"/>
              <a:t>CANoe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Simulation </a:t>
            </a:r>
            <a:r>
              <a:rPr lang="en-US" dirty="0"/>
              <a:t>→ Simulation Setup → Right click on BUS → Insert Network Node</a:t>
            </a:r>
          </a:p>
          <a:p>
            <a:pPr lvl="2"/>
            <a:r>
              <a:rPr lang="en-US" dirty="0"/>
              <a:t>Right click the new generated node → Configuration → File → Open </a:t>
            </a:r>
            <a:r>
              <a:rPr lang="en-US" dirty="0" err="1" smtClean="0"/>
              <a:t>DMM</a:t>
            </a:r>
            <a:r>
              <a:rPr lang="en-US" dirty="0" err="1" smtClean="0"/>
              <a:t>Node.can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3"/>
          <a:srcRect r="24472"/>
          <a:stretch/>
        </p:blipFill>
        <p:spPr>
          <a:xfrm>
            <a:off x="323849" y="1365951"/>
            <a:ext cx="4449128" cy="317106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78" y="1365951"/>
            <a:ext cx="2759678" cy="1837306"/>
          </a:xfrm>
          <a:prstGeom prst="rect">
            <a:avLst/>
          </a:prstGeom>
        </p:spPr>
      </p:pic>
      <p:sp>
        <p:nvSpPr>
          <p:cNvPr id="9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744761" y="127065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111663" y="155889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2171358" y="33314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flipH="1">
            <a:off x="7009468" y="146359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8421493" y="374575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98" y="1389780"/>
            <a:ext cx="3411273" cy="354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91" y="1252588"/>
            <a:ext cx="3870221" cy="37713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.4 </a:t>
            </a:r>
            <a:r>
              <a:rPr lang="en-US" b="1" dirty="0" err="1"/>
              <a:t>D</a:t>
            </a:r>
            <a:r>
              <a:rPr lang="en-US" b="1" dirty="0" err="1" smtClean="0"/>
              <a:t>igitalMultimeterPanelControl.can</a:t>
            </a:r>
            <a:endParaRPr lang="en-US" b="1" dirty="0" smtClean="0"/>
          </a:p>
          <a:p>
            <a:pPr lvl="1"/>
            <a:r>
              <a:rPr lang="en-US" dirty="0" smtClean="0"/>
              <a:t>Add to </a:t>
            </a:r>
            <a:r>
              <a:rPr lang="en-US" dirty="0" err="1" smtClean="0"/>
              <a:t>CANoe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Test</a:t>
            </a:r>
            <a:r>
              <a:rPr lang="en-US" dirty="0" smtClean="0"/>
              <a:t>→ Test Setup → Right click on the bottom of Test Setup for Test Modules → Open Test Environment → Project </a:t>
            </a:r>
            <a:r>
              <a:rPr lang="en-US" dirty="0" err="1" smtClean="0"/>
              <a:t>Functions.tse</a:t>
            </a:r>
            <a:r>
              <a:rPr lang="en-US" dirty="0" smtClean="0"/>
              <a:t> (pay </a:t>
            </a:r>
            <a:r>
              <a:rPr lang="en-US" dirty="0" smtClean="0"/>
              <a:t>attention</a:t>
            </a:r>
            <a:r>
              <a:rPr lang="en-US" dirty="0" smtClean="0"/>
              <a:t>: this *.</a:t>
            </a:r>
            <a:r>
              <a:rPr lang="en-US" dirty="0" err="1" smtClean="0"/>
              <a:t>tse</a:t>
            </a:r>
            <a:r>
              <a:rPr lang="en-US" dirty="0" smtClean="0"/>
              <a:t> file will add also other features like </a:t>
            </a:r>
            <a:r>
              <a:rPr lang="en-US" dirty="0" smtClean="0"/>
              <a:t>TMP or </a:t>
            </a:r>
            <a:r>
              <a:rPr lang="en-US" dirty="0" err="1" smtClean="0"/>
              <a:t>PowerSupply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3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2913771" y="138978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3387224" y="171865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2419637" y="408827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7861564" y="257388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67" y="1039387"/>
            <a:ext cx="4582566" cy="26866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F2A4193-1836-41FD-8862-41EF766A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3" y="798686"/>
            <a:ext cx="5633826" cy="304014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427479" y="869094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3469459" y="103938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3527465" y="324288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7888102" y="199680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Arrow: Right 16">
            <a:extLst>
              <a:ext uri="{FF2B5EF4-FFF2-40B4-BE49-F238E27FC236}">
                <a16:creationId xmlns=""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1615335" y="428978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37" y="210324"/>
            <a:ext cx="11628255" cy="6221352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.5 </a:t>
            </a:r>
            <a:r>
              <a:rPr lang="en-US" b="1" dirty="0" err="1"/>
              <a:t>D</a:t>
            </a:r>
            <a:r>
              <a:rPr lang="en-US" b="1" dirty="0" err="1" smtClean="0"/>
              <a:t>igitalMultimeterPanel</a:t>
            </a:r>
            <a:r>
              <a:rPr lang="en-US" b="1" dirty="0" err="1" smtClean="0"/>
              <a:t>.xvp</a:t>
            </a:r>
            <a:endParaRPr lang="en-US" b="1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to CANoe configuration: Home → Panel → Add Panel… </a:t>
            </a:r>
            <a:r>
              <a:rPr lang="en-US" dirty="0" smtClean="0"/>
              <a:t>→ </a:t>
            </a:r>
            <a:r>
              <a:rPr lang="en-US" dirty="0" err="1" smtClean="0"/>
              <a:t>DigitalMultimeterPanel.xvp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After              :					</a:t>
            </a:r>
            <a:r>
              <a:rPr lang="en-US" sz="1200" b="1" dirty="0" smtClean="0"/>
              <a:t>1. </a:t>
            </a:r>
            <a:r>
              <a:rPr lang="en-US" sz="1200" b="1" dirty="0" smtClean="0"/>
              <a:t>Terminals: </a:t>
            </a:r>
            <a:r>
              <a:rPr lang="en-US" sz="1200" dirty="0" smtClean="0"/>
              <a:t>reads the actual </a:t>
            </a:r>
            <a:r>
              <a:rPr lang="en-US" sz="1200" dirty="0" smtClean="0"/>
              <a:t>settings: FRONT or REAR (if error shows ERROR);</a:t>
            </a:r>
            <a:endParaRPr lang="en-US" sz="1200" dirty="0" smtClean="0"/>
          </a:p>
          <a:p>
            <a:pPr marL="3657600" lvl="8" indent="0">
              <a:buNone/>
            </a:pPr>
            <a:r>
              <a:rPr lang="en-US" sz="1200" dirty="0" smtClean="0"/>
              <a:t>                          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2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.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DCV button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DC voltage;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57600" lvl="8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                               	3.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DCI button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DC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current;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57600" lvl="8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                               	4.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ACV button: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AC voltage;</a:t>
            </a:r>
            <a:endParaRPr lang="en-US" sz="1200" b="1" dirty="0" smtClean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5.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ACI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button: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AC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current;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6.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TEMP button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1xTemperature;</a:t>
            </a: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7. 10 TEMPs button: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10xTemp (only one DMM has this HW extension);</a:t>
            </a: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8. Conversion Factor input: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used to read current/voltage in the wright measure unit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;</a:t>
            </a:r>
            <a:endParaRPr lang="en-US" sz="1200" b="1" dirty="0" smtClean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9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.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All info will be shown on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‘DMM Output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’.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66" y="4163343"/>
            <a:ext cx="327642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2" y="210323"/>
            <a:ext cx="11280223" cy="5996267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.6 sMeasureFile.txt</a:t>
            </a:r>
            <a:endParaRPr lang="en-US" b="1" dirty="0" smtClean="0"/>
          </a:p>
          <a:p>
            <a:pPr lvl="1"/>
            <a:r>
              <a:rPr lang="en-US" dirty="0" smtClean="0"/>
              <a:t>sMeasureFile.txt </a:t>
            </a:r>
            <a:r>
              <a:rPr lang="en-US" dirty="0" smtClean="0"/>
              <a:t>is the </a:t>
            </a:r>
            <a:r>
              <a:rPr lang="en-US" dirty="0" smtClean="0"/>
              <a:t>DMM output </a:t>
            </a:r>
            <a:r>
              <a:rPr lang="en-US" dirty="0" smtClean="0"/>
              <a:t>file. This file can be created manually or *.</a:t>
            </a:r>
            <a:r>
              <a:rPr lang="en-US" dirty="0" err="1" smtClean="0"/>
              <a:t>py</a:t>
            </a:r>
            <a:r>
              <a:rPr lang="en-US" dirty="0" smtClean="0"/>
              <a:t> file will create this file automatically (modify the </a:t>
            </a:r>
            <a:r>
              <a:rPr lang="en-US" b="1" dirty="0" err="1" smtClean="0"/>
              <a:t>filePath</a:t>
            </a:r>
            <a:r>
              <a:rPr lang="en-US" b="1" dirty="0" smtClean="0"/>
              <a:t> </a:t>
            </a:r>
            <a:r>
              <a:rPr lang="en-US" dirty="0" smtClean="0"/>
              <a:t>as you </a:t>
            </a:r>
            <a:r>
              <a:rPr lang="en-US" dirty="0" smtClean="0"/>
              <a:t>need and </a:t>
            </a:r>
            <a:r>
              <a:rPr lang="en-US" b="1" dirty="0" smtClean="0"/>
              <a:t>_</a:t>
            </a:r>
            <a:r>
              <a:rPr lang="en-US" b="1" dirty="0" err="1" smtClean="0"/>
              <a:t>sMultimeter</a:t>
            </a:r>
            <a:r>
              <a:rPr lang="en-US" dirty="0" smtClean="0"/>
              <a:t>);</a:t>
            </a:r>
            <a:endParaRPr lang="en-US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952123" y="2172192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4182305" y="269423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3" y="1738805"/>
            <a:ext cx="1952625" cy="866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42" y="1867743"/>
            <a:ext cx="5715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9122</TotalTime>
  <Words>298</Words>
  <Application>Microsoft Office PowerPoint</Application>
  <PresentationFormat>Widescreen</PresentationFormat>
  <Paragraphs>238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Archivo</vt:lpstr>
      <vt:lpstr>Archivo SemiBold</vt:lpstr>
      <vt:lpstr>Arial</vt:lpstr>
      <vt:lpstr>Helvetica Neue</vt:lpstr>
      <vt:lpstr>Wingdings</vt:lpstr>
      <vt:lpstr>Autoliv</vt:lpstr>
      <vt:lpstr>1_Autoliv</vt:lpstr>
      <vt:lpstr>2_Autoliv</vt:lpstr>
      <vt:lpstr>CANoe DMM implementation</vt:lpstr>
      <vt:lpstr>1.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227</cp:revision>
  <dcterms:created xsi:type="dcterms:W3CDTF">2022-02-21T13:15:42Z</dcterms:created>
  <dcterms:modified xsi:type="dcterms:W3CDTF">2022-05-17T11:19:39Z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