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0"/>
  </p:notesMasterIdLst>
  <p:handoutMasterIdLst>
    <p:handoutMasterId r:id="rId11"/>
  </p:handoutMasterIdLst>
  <p:sldIdLst>
    <p:sldId id="326" r:id="rId4"/>
    <p:sldId id="345" r:id="rId5"/>
    <p:sldId id="327" r:id="rId6"/>
    <p:sldId id="329" r:id="rId7"/>
    <p:sldId id="344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</a:t>
            </a:r>
            <a:r>
              <a:rPr lang="en-US" dirty="0" err="1"/>
              <a:t>uCut</a:t>
            </a:r>
            <a:r>
              <a:rPr lang="en-US" dirty="0"/>
              <a:t> &amp; Cranking tests; Climatic chamber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0318-9A18-412B-B57A-65A80606B0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00A7-5DB9-4780-8D7F-206E0E6BD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D28BB4-AB65-4D07-9F7C-F023B690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9" y="302004"/>
            <a:ext cx="11708720" cy="517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645203"/>
      </p:ext>
    </p:extLst>
  </p:cSld>
  <p:clrMapOvr>
    <a:masterClrMapping/>
  </p:clrMapOvr>
  <p:transition spd="med" advTm="567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00" y="0"/>
            <a:ext cx="11178000" cy="813851"/>
          </a:xfrm>
        </p:spPr>
        <p:txBody>
          <a:bodyPr>
            <a:normAutofit/>
          </a:bodyPr>
          <a:lstStyle/>
          <a:p>
            <a:r>
              <a:rPr lang="en-US" dirty="0"/>
              <a:t> 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944088"/>
            <a:ext cx="11178000" cy="515389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Electrical_Tests.can</a:t>
            </a:r>
            <a:r>
              <a:rPr lang="en-US" dirty="0"/>
              <a:t>                      → Contains all tests, functions and panel controls</a:t>
            </a:r>
          </a:p>
          <a:p>
            <a:r>
              <a:rPr lang="en-US" dirty="0"/>
              <a:t>2. ElectricalTestsConfig.sysvar	       → System variables</a:t>
            </a:r>
          </a:p>
          <a:p>
            <a:r>
              <a:rPr lang="en-US" dirty="0"/>
              <a:t>3. Robustness Tests.xvp 	       → Panel interface</a:t>
            </a:r>
          </a:p>
          <a:p>
            <a:r>
              <a:rPr lang="en-US" dirty="0"/>
              <a:t>4. CSVtoXLSX.exe		       → Generates .xlsx reports based on .csv reports generated by </a:t>
            </a:r>
            <a:r>
              <a:rPr lang="en-US" dirty="0" err="1"/>
              <a:t>CANoe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PTC location: e:/MKSProjects/SWVR_PP_CI_Activities/CANOE_TEST_PLATFORM/Includes/HW_Modules/ELE/</a:t>
            </a:r>
          </a:p>
          <a:p>
            <a:pPr marL="0" indent="0">
              <a:buNone/>
            </a:pPr>
            <a:r>
              <a:rPr lang="en-US" dirty="0"/>
              <a:t>Implemented and tested on : CANoe Build 15.4.35 (SP4) – 64 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Prerequisites: </a:t>
            </a:r>
          </a:p>
          <a:p>
            <a:pPr>
              <a:buFontTx/>
              <a:buChar char="-"/>
            </a:pPr>
            <a:r>
              <a:rPr lang="en-US" dirty="0"/>
              <a:t>e:/MKSProjects/SWVR_PP_CI_Activities/CANOE_TEST_PLATFORM/Includes/HW_Modules/SIG &amp; TMP are added to the config.</a:t>
            </a:r>
          </a:p>
          <a:p>
            <a:pPr marL="0" indent="0">
              <a:buNone/>
            </a:pPr>
            <a:r>
              <a:rPr lang="en-US" dirty="0"/>
              <a:t>-    </a:t>
            </a:r>
            <a:r>
              <a:rPr lang="en-US" dirty="0" err="1"/>
              <a:t>CANoe</a:t>
            </a:r>
            <a:r>
              <a:rPr lang="en-US" dirty="0"/>
              <a:t> testing CORE structure is needed for this implementation → </a:t>
            </a:r>
            <a:r>
              <a:rPr lang="en-US" b="1" dirty="0" err="1"/>
              <a:t>Core_Functions_Configuration.cin</a:t>
            </a:r>
            <a:r>
              <a:rPr lang="en-US" b="1" dirty="0"/>
              <a:t> </a:t>
            </a:r>
            <a:r>
              <a:rPr lang="en-US" dirty="0"/>
              <a:t>must be set 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1. Electrical_Tests.can</a:t>
            </a:r>
          </a:p>
          <a:p>
            <a:pPr marL="700200" lvl="2" indent="0">
              <a:buNone/>
            </a:pPr>
            <a:r>
              <a:rPr lang="en-US" dirty="0"/>
              <a:t>- Create a </a:t>
            </a:r>
            <a:r>
              <a:rPr lang="en-US" b="1" dirty="0"/>
              <a:t>CAPL test module </a:t>
            </a:r>
            <a:r>
              <a:rPr lang="en-US" dirty="0"/>
              <a:t>set to trigger on “</a:t>
            </a:r>
            <a:r>
              <a:rPr lang="en-US" dirty="0" err="1"/>
              <a:t>ElectricalTestsConfig</a:t>
            </a:r>
            <a:r>
              <a:rPr lang="en-US" dirty="0"/>
              <a:t>::</a:t>
            </a:r>
            <a:r>
              <a:rPr lang="en-US" dirty="0" err="1"/>
              <a:t>sysStartTest</a:t>
            </a:r>
            <a:r>
              <a:rPr lang="en-US" dirty="0"/>
              <a:t>” and using “</a:t>
            </a:r>
            <a:r>
              <a:rPr lang="en-US" b="1" dirty="0"/>
              <a:t>Electrical_Tests.can</a:t>
            </a:r>
            <a:r>
              <a:rPr lang="en-US" dirty="0"/>
              <a:t>”. Configure as seen below.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2. </a:t>
            </a:r>
            <a:r>
              <a:rPr lang="en-US" b="1" dirty="0" err="1"/>
              <a:t>ElectricalTestsConfig.vsysvar</a:t>
            </a:r>
            <a:endParaRPr lang="en-US" b="1" dirty="0"/>
          </a:p>
          <a:p>
            <a:pPr lvl="1"/>
            <a:r>
              <a:rPr lang="en-US" sz="1400" dirty="0"/>
              <a:t>Import to </a:t>
            </a:r>
            <a:r>
              <a:rPr lang="en-US" sz="1400" dirty="0" err="1"/>
              <a:t>CANoe</a:t>
            </a:r>
            <a:r>
              <a:rPr lang="en-US" sz="1400" dirty="0"/>
              <a:t> configuration: Environment → System Variables → Select File → Open</a:t>
            </a:r>
          </a:p>
          <a:p>
            <a:pPr lvl="1"/>
            <a:endParaRPr lang="en-US" b="1" dirty="0"/>
          </a:p>
          <a:p>
            <a:r>
              <a:rPr lang="en-US" b="1" dirty="0"/>
              <a:t>3. Robustness Tests.xvp </a:t>
            </a:r>
          </a:p>
          <a:p>
            <a:pPr lvl="1"/>
            <a:r>
              <a:rPr lang="en-US" dirty="0"/>
              <a:t>Import to </a:t>
            </a:r>
            <a:r>
              <a:rPr lang="en-US" dirty="0" err="1"/>
              <a:t>CANoe</a:t>
            </a:r>
            <a:r>
              <a:rPr lang="en-US" dirty="0"/>
              <a:t> configuration: Home → Panel → Add Panel…</a:t>
            </a:r>
          </a:p>
          <a:p>
            <a:pPr lvl="1"/>
            <a:endParaRPr lang="en-US" dirty="0"/>
          </a:p>
          <a:p>
            <a:r>
              <a:rPr lang="en-US" b="1" dirty="0"/>
              <a:t>4. CSVtoXLSX.exe</a:t>
            </a:r>
          </a:p>
          <a:p>
            <a:pPr lvl="1"/>
            <a:r>
              <a:rPr lang="en-US" dirty="0"/>
              <a:t>Add to </a:t>
            </a:r>
            <a:r>
              <a:rPr lang="en-US" dirty="0" err="1"/>
              <a:t>CANoe</a:t>
            </a:r>
            <a:r>
              <a:rPr lang="en-US" dirty="0"/>
              <a:t> configuration: File → Options → Extensions → User Files→ Add</a:t>
            </a:r>
            <a:endParaRPr lang="en-US" b="1" dirty="0"/>
          </a:p>
          <a:p>
            <a:pPr lvl="1"/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700200" lvl="2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F7D18-6AAC-4E0A-BC6E-F42409EA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6" y="802442"/>
            <a:ext cx="2650878" cy="2626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736FE-3243-45F7-B1E9-45F58F54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63" y="802937"/>
            <a:ext cx="2675200" cy="2620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C251B-C5D8-480C-9CDD-AD29DB0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22" y="798686"/>
            <a:ext cx="2626558" cy="26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 Other info:</a:t>
            </a:r>
          </a:p>
          <a:p>
            <a:pPr lvl="1"/>
            <a:r>
              <a:rPr lang="en-US" dirty="0"/>
              <a:t>To configure your project, the items pictured below must be modified (variable section of </a:t>
            </a:r>
            <a:r>
              <a:rPr lang="en-US" b="1" dirty="0"/>
              <a:t>Electrical_Tests.can).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open the intermediate reports during test run (generated with “Generate intermediate .XLSX report” button).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C286D-8CB9-4D3B-BEB1-BB0075C2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68" y="995695"/>
            <a:ext cx="7960428" cy="3180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0B59F9-5C43-4667-857D-ADCF6FAA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68" y="4651664"/>
            <a:ext cx="4857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2370</TotalTime>
  <Words>342</Words>
  <Application>Microsoft Office PowerPoint</Application>
  <PresentationFormat>Widescreen</PresentationFormat>
  <Paragraphs>107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Archivo</vt:lpstr>
      <vt:lpstr>Archivo SemiBold</vt:lpstr>
      <vt:lpstr>Arial</vt:lpstr>
      <vt:lpstr>Helvetica Neue</vt:lpstr>
      <vt:lpstr>Wingdings</vt:lpstr>
      <vt:lpstr>Autoliv</vt:lpstr>
      <vt:lpstr>1_Autoliv</vt:lpstr>
      <vt:lpstr>2_Autoliv</vt:lpstr>
      <vt:lpstr>CANoe uCut &amp; Cranking tests; Climatic chamber</vt:lpstr>
      <vt:lpstr>PowerPoint Presentation</vt:lpstr>
      <vt:lpstr> Needed files: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127</cp:revision>
  <dcterms:created xsi:type="dcterms:W3CDTF">2022-02-21T13:15:42Z</dcterms:created>
  <dcterms:modified xsi:type="dcterms:W3CDTF">2023-12-05T12:04:34Z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