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703" r:id="rId2"/>
    <p:sldMasterId id="2147483717" r:id="rId3"/>
  </p:sldMasterIdLst>
  <p:notesMasterIdLst>
    <p:notesMasterId r:id="rId12"/>
  </p:notesMasterIdLst>
  <p:handoutMasterIdLst>
    <p:handoutMasterId r:id="rId13"/>
  </p:handoutMasterIdLst>
  <p:sldIdLst>
    <p:sldId id="326" r:id="rId4"/>
    <p:sldId id="327" r:id="rId5"/>
    <p:sldId id="329" r:id="rId6"/>
    <p:sldId id="330" r:id="rId7"/>
    <p:sldId id="342" r:id="rId8"/>
    <p:sldId id="343" r:id="rId9"/>
    <p:sldId id="344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164" userDrawn="1">
          <p15:clr>
            <a:srgbClr val="A4A3A4"/>
          </p15:clr>
        </p15:guide>
        <p15:guide id="2" orient="horz" pos="417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A01E"/>
    <a:srgbClr val="FFFFFF"/>
    <a:srgbClr val="005496"/>
    <a:srgbClr val="00A2FF"/>
    <a:srgbClr val="F2F3F3"/>
    <a:srgbClr val="00A0E3"/>
    <a:srgbClr val="87D6F9"/>
    <a:srgbClr val="000000"/>
    <a:srgbClr val="009FE3"/>
    <a:srgbClr val="6D6E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5113" autoAdjust="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>
        <p:guide pos="1164"/>
        <p:guide orient="horz" pos="4179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94"/>
    </p:cViewPr>
  </p:sorterViewPr>
  <p:notesViewPr>
    <p:cSldViewPr snapToGrid="0" showGuides="1"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43776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sz="8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August 17, 2016</a:t>
            </a: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-1" y="8636573"/>
            <a:ext cx="3131513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131513" y="8636573"/>
            <a:ext cx="594974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5FBA36DD-6363-4908-BC80-2051BEA1A2FB}" type="slidenum">
              <a:rPr lang="en-US" sz="800" smtClean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800">
              <a:solidFill>
                <a:schemeClr val="tx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Bildobjekt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7320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081098" cy="3745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43061" y="34048"/>
            <a:ext cx="1513351" cy="374515"/>
          </a:xfrm>
          <a:prstGeom prst="rect">
            <a:avLst/>
          </a:prstGeom>
        </p:spPr>
        <p:txBody>
          <a:bodyPr vert="horz" lIns="91440" tIns="54000" rIns="91440" bIns="45720" rtlCol="0"/>
          <a:lstStyle>
            <a:lvl1pPr algn="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August 17, 2016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122"/>
            <a:ext cx="3095192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095192" y="8818122"/>
            <a:ext cx="667616" cy="2821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i="0">
                <a:solidFill>
                  <a:schemeClr val="tx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F397B65-D359-4406-9331-554D6FBDAB0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Bildobjekt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4160" y="8864268"/>
            <a:ext cx="510702" cy="17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4982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spcBef>
        <a:spcPts val="600"/>
      </a:spcBef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360363" indent="-171450" algn="l" defTabSz="914400" rtl="0" eaLnBrk="1" latinLnBrk="0" hangingPunct="1">
      <a:spcBef>
        <a:spcPts val="600"/>
      </a:spcBef>
      <a:buFont typeface="Arial" panose="020B0604020202020204" pitchFamily="34" charset="0"/>
      <a:buChar char="•"/>
      <a:defRPr sz="12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2706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895350" indent="-17780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166813" indent="-171450" algn="l" defTabSz="914400" rtl="0" eaLnBrk="1" latinLnBrk="0" hangingPunct="1">
      <a:spcBef>
        <a:spcPts val="600"/>
      </a:spcBef>
      <a:buFont typeface="Helvetica Neue" panose="020B0500000000000000" pitchFamily="34" charset="0"/>
      <a:buChar char="–"/>
      <a:defRPr sz="1000" kern="1200">
        <a:solidFill>
          <a:schemeClr val="tx2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/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119623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96803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8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66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77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556953"/>
            <a:ext cx="12192000" cy="3699164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1793" y="5183739"/>
            <a:ext cx="11637293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Archivo" pitchFamily="2" charset="0"/>
                <a:cs typeface="Archivo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91793" y="4647905"/>
            <a:ext cx="11637293" cy="528703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accent1"/>
                </a:solidFill>
                <a:latin typeface="Archivo SemiBold" pitchFamily="2" charset="0"/>
                <a:cs typeface="Archivo SemiBold" pitchFamily="2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Presentation Name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2A063C5-B548-46E7-A03A-50A5587B5004}"/>
              </a:ext>
            </a:extLst>
          </p:cNvPr>
          <p:cNvSpPr txBox="1">
            <a:spLocks/>
          </p:cNvSpPr>
          <p:nvPr userDrawn="1"/>
        </p:nvSpPr>
        <p:spPr>
          <a:xfrm>
            <a:off x="591793" y="5609389"/>
            <a:ext cx="11637293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2400" kern="1200">
                <a:solidFill>
                  <a:schemeClr val="accent1"/>
                </a:solidFill>
                <a:latin typeface="Archivo" pitchFamily="2" charset="0"/>
                <a:ea typeface="+mn-ea"/>
                <a:cs typeface="Archivo" pitchFamily="2" charset="0"/>
              </a:defRPr>
            </a:lvl1pPr>
            <a:lvl2pPr marL="4572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20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2pPr>
            <a:lvl3pPr marL="9144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8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3pPr>
            <a:lvl4pPr marL="13716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4pPr>
            <a:lvl5pPr marL="1828800" indent="0" algn="ctr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Font typeface="Archivo" pitchFamily="2" charset="0"/>
              <a:buNone/>
              <a:defRPr sz="1600" kern="1200">
                <a:solidFill>
                  <a:schemeClr val="tx1">
                    <a:lumMod val="50000"/>
                  </a:schemeClr>
                </a:solidFill>
                <a:latin typeface="Archivo" pitchFamily="2" charset="0"/>
                <a:ea typeface="+mn-ea"/>
                <a:cs typeface="Archivo" pitchFamily="2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Click to add job title</a:t>
            </a:r>
          </a:p>
        </p:txBody>
      </p:sp>
    </p:spTree>
    <p:extLst>
      <p:ext uri="{BB962C8B-B14F-4D97-AF65-F5344CB8AC3E}">
        <p14:creationId xmlns:p14="http://schemas.microsoft.com/office/powerpoint/2010/main" val="3771685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:a16="http://schemas.microsoft.com/office/drawing/2014/main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5282816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57934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4741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8870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20641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241094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rebu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 hasCustomPrompt="1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4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dirty="0"/>
              <a:t>Presentation</a:t>
            </a:r>
            <a:r>
              <a:rPr lang="en-US" dirty="0"/>
              <a:t> Title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48" y="5503459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name</a:t>
            </a:r>
            <a:endParaRPr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862347" y="5803631"/>
            <a:ext cx="2241127" cy="1054089"/>
          </a:xfrm>
          <a:prstGeom prst="rect">
            <a:avLst/>
          </a:prstGeom>
        </p:spPr>
      </p:pic>
      <p:sp>
        <p:nvSpPr>
          <p:cNvPr id="7" name="Brödtext nivå ett…">
            <a:extLst>
              <a:ext uri="{FF2B5EF4-FFF2-40B4-BE49-F238E27FC236}">
                <a16:creationId xmlns:a16="http://schemas.microsoft.com/office/drawing/2014/main" id="{057770CB-DD2C-497B-B57E-F86A99075FD3}"/>
              </a:ext>
            </a:extLst>
          </p:cNvPr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03248" y="5880471"/>
            <a:ext cx="9170573" cy="373639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14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dirty="0"/>
              <a:t>Click to add job title</a:t>
            </a:r>
            <a:endParaRPr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86F65D0-3674-4FCA-A269-EC1969D0A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EDB4D53-ACC4-44C0-A5B8-5F411FA6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27450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90400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9877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7C427D-4259-4F0A-9A36-2AF0E3580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790700"/>
            <a:ext cx="11178000" cy="4268613"/>
          </a:xfrm>
        </p:spPr>
        <p:txBody>
          <a:bodyPr lIns="91440"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C70B94-BCC1-4C68-995D-300ED6A0B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69FD4-AB15-4233-9D39-3D26F0E567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333" y="1133475"/>
            <a:ext cx="11178117" cy="371475"/>
          </a:xfrm>
        </p:spPr>
        <p:txBody>
          <a:bodyPr lIns="91440" anchor="b" anchorCtr="0"/>
          <a:lstStyle>
            <a:lvl1pPr marL="0" indent="0">
              <a:buNone/>
              <a:defRPr sz="1600" b="1">
                <a:solidFill>
                  <a:srgbClr val="00549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73563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810A46-D8DA-4D87-9337-8FA44696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9137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6426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7295A21F-A81C-4E27-A471-4804B022F9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91793" y="6431676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194151EB-7B08-49B3-870E-CC1ED69C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07465" y="6431676"/>
            <a:ext cx="3240000" cy="216000"/>
          </a:xfrm>
        </p:spPr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FD4ADB87-2A69-456E-8F1F-FAABFBF5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33" y="6431676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5002A6AF-8FEE-4D76-A0DE-9FD3CEC6566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3" name="Classification">
            <a:extLst>
              <a:ext uri="{FF2B5EF4-FFF2-40B4-BE49-F238E27FC236}">
                <a16:creationId xmlns:a16="http://schemas.microsoft.com/office/drawing/2014/main" id="{C22485DD-7FC0-4E8E-A552-D81F2ECBFD2D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  <p:pic>
        <p:nvPicPr>
          <p:cNvPr id="14" name="Bildobjekt 8">
            <a:extLst>
              <a:ext uri="{FF2B5EF4-FFF2-40B4-BE49-F238E27FC236}">
                <a16:creationId xmlns:a16="http://schemas.microsoft.com/office/drawing/2014/main" id="{A5BB8F02-C258-427B-B7F8-364F4787A534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813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objekt 8"/>
          <p:cNvPicPr preferRelativeResize="0"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49840" y="6035040"/>
            <a:ext cx="1596644" cy="5400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2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5490000"/>
          </a:xfrm>
        </p:spPr>
        <p:txBody>
          <a:bodyPr anchor="ctr"/>
          <a:lstStyle>
            <a:lvl1pPr marL="0" indent="0" algn="ctr">
              <a:buNone/>
              <a:defRPr sz="1400" baseline="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0" y="2206800"/>
            <a:ext cx="5544000" cy="2685600"/>
          </a:xfrm>
          <a:solidFill>
            <a:srgbClr val="000000">
              <a:alpha val="23000"/>
            </a:srgbClr>
          </a:solidFill>
        </p:spPr>
        <p:txBody>
          <a:bodyPr/>
          <a:lstStyle>
            <a:lvl1pPr marL="0" indent="0">
              <a:buNone/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54707" y="3880290"/>
            <a:ext cx="4878504" cy="324000"/>
          </a:xfrm>
        </p:spPr>
        <p:txBody>
          <a:bodyPr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Click to add name</a:t>
            </a: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554707" y="2671697"/>
            <a:ext cx="4878504" cy="1152000"/>
          </a:xfrm>
        </p:spPr>
        <p:txBody>
          <a:bodyPr anchor="t">
            <a:normAutofit/>
          </a:bodyPr>
          <a:lstStyle>
            <a:lvl1pPr algn="l">
              <a:defRPr sz="340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554621" y="4270375"/>
            <a:ext cx="4877804" cy="23336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add job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/>
              <a:t>Name of presentation</a:t>
            </a:r>
            <a:endParaRPr lang="en-US" dirty="0"/>
          </a:p>
        </p:txBody>
      </p:sp>
      <p:sp>
        <p:nvSpPr>
          <p:cNvPr id="11" name="Classification">
            <a:extLst>
              <a:ext uri="{FF2B5EF4-FFF2-40B4-BE49-F238E27FC236}">
                <a16:creationId xmlns:a16="http://schemas.microsoft.com/office/drawing/2014/main" id="{7DFB882F-BA99-4CD1-8A71-4744FB6E4B70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21228263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esentationstitel"/>
          <p:cNvSpPr txBox="1">
            <a:spLocks noGrp="1"/>
          </p:cNvSpPr>
          <p:nvPr>
            <p:ph type="title"/>
          </p:nvPr>
        </p:nvSpPr>
        <p:spPr>
          <a:xfrm>
            <a:off x="603248" y="4664990"/>
            <a:ext cx="10985503" cy="83846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0" i="0" spc="0">
                <a:solidFill>
                  <a:srgbClr val="005496"/>
                </a:solidFill>
                <a:latin typeface="Archivo SemiBold" pitchFamily="2" charset="77"/>
                <a:cs typeface="Archivo SemiBold" pitchFamily="2" charset="77"/>
              </a:defRPr>
            </a:lvl1pPr>
          </a:lstStyle>
          <a:p>
            <a:r>
              <a:rPr lang="en-US" noProof="0" dirty="0"/>
              <a:t>Click to edit Master title style</a:t>
            </a:r>
            <a:endParaRPr dirty="0"/>
          </a:p>
        </p:txBody>
      </p:sp>
      <p:sp>
        <p:nvSpPr>
          <p:cNvPr id="13" name="Brödtext nivå ett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0671" y="5503458"/>
            <a:ext cx="10985501" cy="503205"/>
          </a:xfrm>
          <a:prstGeom prst="rect">
            <a:avLst/>
          </a:prstGeom>
        </p:spPr>
        <p:txBody>
          <a:bodyPr numCol="1" spcCol="38100">
            <a:normAutofit/>
          </a:bodyPr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000" b="0" i="0" spc="50" baseline="0">
                <a:solidFill>
                  <a:srgbClr val="005496"/>
                </a:solidFill>
                <a:latin typeface="Archivo" pitchFamily="2" charset="77"/>
                <a:cs typeface="Archivo" pitchFamily="2" charset="77"/>
              </a:defRPr>
            </a:lvl1pPr>
          </a:lstStyle>
          <a:p>
            <a:r>
              <a:rPr lang="en-US" noProof="0" dirty="0"/>
              <a:t>Click to add Date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C16CF384-2BA5-1F4B-83EE-27C0A12A056F}"/>
              </a:ext>
            </a:extLst>
          </p:cNvPr>
          <p:cNvSpPr/>
          <p:nvPr userDrawn="1"/>
        </p:nvSpPr>
        <p:spPr>
          <a:xfrm>
            <a:off x="0" y="6464298"/>
            <a:ext cx="4864894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266D89B8-DC4A-5849-B29F-341CD959430B}"/>
              </a:ext>
            </a:extLst>
          </p:cNvPr>
          <p:cNvSpPr/>
          <p:nvPr userDrawn="1"/>
        </p:nvSpPr>
        <p:spPr>
          <a:xfrm>
            <a:off x="9666515" y="6307916"/>
            <a:ext cx="2525485" cy="235962"/>
          </a:xfrm>
          <a:prstGeom prst="rect">
            <a:avLst/>
          </a:prstGeom>
          <a:solidFill>
            <a:schemeClr val="bg1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1219169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sv-SE" sz="1200" b="0" i="0" u="none" strike="noStrike" cap="none" spc="0" normalizeH="0" baseline="0" dirty="0">
              <a:ln>
                <a:noFill/>
              </a:ln>
              <a:solidFill>
                <a:srgbClr val="5E5E5E"/>
              </a:solidFill>
              <a:effectLst/>
              <a:uFillTx/>
              <a:latin typeface="Archivo" pitchFamily="2" charset="77"/>
              <a:ea typeface="+mj-ea"/>
              <a:cs typeface="Archivo" pitchFamily="2" charset="77"/>
              <a:sym typeface="Helvetica Neue"/>
            </a:endParaRPr>
          </a:p>
        </p:txBody>
      </p:sp>
      <p:pic>
        <p:nvPicPr>
          <p:cNvPr id="3" name="Bildobjekt 2">
            <a:extLst>
              <a:ext uri="{FF2B5EF4-FFF2-40B4-BE49-F238E27FC236}">
                <a16:creationId xmlns:a16="http://schemas.microsoft.com/office/drawing/2014/main" id="{31F4FD7C-48A8-8043-AE70-4C0C585E1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62347" y="5803352"/>
            <a:ext cx="2241127" cy="1054648"/>
          </a:xfrm>
          <a:prstGeom prst="rect">
            <a:avLst/>
          </a:prstGeom>
        </p:spPr>
      </p:pic>
      <p:sp>
        <p:nvSpPr>
          <p:cNvPr id="7" name="Classification">
            <a:extLst>
              <a:ext uri="{FF2B5EF4-FFF2-40B4-BE49-F238E27FC236}">
                <a16:creationId xmlns:a16="http://schemas.microsoft.com/office/drawing/2014/main" id="{DCC0A8B8-FA73-4646-8703-E37E5F7B346F}"/>
              </a:ext>
            </a:extLst>
          </p:cNvPr>
          <p:cNvSpPr txBox="1">
            <a:spLocks/>
          </p:cNvSpPr>
          <p:nvPr userDrawn="1"/>
        </p:nvSpPr>
        <p:spPr>
          <a:xfrm>
            <a:off x="8094091" y="6467040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83807656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333" y="210324"/>
            <a:ext cx="11178000" cy="813851"/>
          </a:xfrm>
        </p:spPr>
        <p:txBody>
          <a:bodyPr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3" y="1152526"/>
            <a:ext cx="11178000" cy="490678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1600"/>
            </a:lvl1pPr>
            <a:lvl2pPr marL="590400" indent="-228600">
              <a:buFont typeface="Archivo" pitchFamily="2" charset="0"/>
              <a:buChar char="−"/>
              <a:defRPr sz="1400"/>
            </a:lvl2pPr>
            <a:lvl3pPr marL="928800" indent="-228600">
              <a:buFont typeface="Archivo" pitchFamily="2" charset="0"/>
              <a:buChar char="−"/>
              <a:defRPr sz="1200"/>
            </a:lvl3pPr>
            <a:lvl4pPr marL="1270800" indent="-228600">
              <a:buFont typeface="Archivo" pitchFamily="2" charset="0"/>
              <a:buChar char="−"/>
              <a:defRPr sz="1100"/>
            </a:lvl4pPr>
            <a:lvl5pPr marL="1602000" indent="-228600">
              <a:buFont typeface="Archivo" pitchFamily="2" charset="0"/>
              <a:buChar char="−"/>
              <a:defRPr sz="105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390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4"/>
          <p:cNvSpPr>
            <a:spLocks noGrp="1"/>
          </p:cNvSpPr>
          <p:nvPr>
            <p:ph type="pic" sz="quarter" idx="15"/>
          </p:nvPr>
        </p:nvSpPr>
        <p:spPr>
          <a:xfrm>
            <a:off x="0" y="557784"/>
            <a:ext cx="12192000" cy="4862114"/>
          </a:xfrm>
          <a:solidFill>
            <a:srgbClr val="F2F3F3"/>
          </a:solidFill>
        </p:spPr>
        <p:txBody>
          <a:bodyPr anchor="t" anchorCtr="0"/>
          <a:lstStyle>
            <a:lvl1pPr marL="0" indent="0" algn="ctr">
              <a:buNone/>
              <a:defRPr sz="1400"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8818" y="2733755"/>
            <a:ext cx="11014364" cy="641045"/>
          </a:xfrm>
          <a:noFill/>
        </p:spPr>
        <p:txBody>
          <a:bodyPr lIns="146304" tIns="0" rIns="144000" bIns="0" anchor="ctr" anchorCtr="0">
            <a:normAutofit/>
          </a:bodyPr>
          <a:lstStyle>
            <a:lvl1pPr algn="ctr">
              <a:defRPr sz="3600" b="0" spc="-3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9" name="Date Placeholder 3"/>
          <p:cNvSpPr>
            <a:spLocks noGrp="1"/>
          </p:cNvSpPr>
          <p:nvPr>
            <p:ph type="dt" sz="half" idx="10"/>
          </p:nvPr>
        </p:nvSpPr>
        <p:spPr>
          <a:xfrm>
            <a:off x="591793" y="6428232"/>
            <a:ext cx="1224000" cy="216000"/>
          </a:xfrm>
        </p:spPr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3" y="6428232"/>
            <a:ext cx="396000" cy="216000"/>
          </a:xfrm>
        </p:spPr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7465" y="6428232"/>
            <a:ext cx="3240000" cy="216000"/>
          </a:xfrm>
        </p:spPr>
        <p:txBody>
          <a:bodyPr anchor="b" anchorCtr="0"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C92EF8-6ED6-4FF0-AC8A-52C7892911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719828" y="3376480"/>
            <a:ext cx="2752344" cy="2377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27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Picture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096001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6649474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0"/>
            <a:ext cx="5572126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F87BD23-19B9-4878-8CAA-C308950737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6096000" cy="5760720"/>
          </a:xfrm>
        </p:spPr>
        <p:txBody>
          <a:bodyPr anchor="t" anchorCtr="1"/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9" y="1304925"/>
            <a:ext cx="5572126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783083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Conten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6095998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1304925"/>
            <a:ext cx="6096000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5999" y="-1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809076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Text R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8EAA67B8-1F71-423B-BB8D-F4440C78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1" y="0"/>
            <a:ext cx="5572124" cy="1116000"/>
          </a:xfrm>
        </p:spPr>
        <p:txBody>
          <a:bodyPr lIns="91440"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F67415-6B05-4801-B63B-2612B10218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1304925"/>
            <a:ext cx="5572125" cy="4456114"/>
          </a:xfrm>
        </p:spPr>
        <p:txBody>
          <a:bodyPr lIns="91440"/>
          <a:lstStyle>
            <a:lvl1pPr>
              <a:defRPr sz="1600">
                <a:solidFill>
                  <a:srgbClr val="005496"/>
                </a:solidFill>
              </a:defRPr>
            </a:lvl1pPr>
            <a:lvl2pPr>
              <a:defRPr sz="1400">
                <a:solidFill>
                  <a:srgbClr val="005496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0934E-65B7-42A9-ABCC-A31DDB41831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-1" y="0"/>
            <a:ext cx="6096001" cy="5761039"/>
          </a:xfrm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44672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0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333" y="1400175"/>
            <a:ext cx="5364000" cy="4658625"/>
          </a:xfrm>
        </p:spPr>
        <p:txBody>
          <a:bodyPr lIns="91440"/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4F4B1-9ADB-4B50-83D6-797B7B30BEA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9357ED3-3F82-4FF8-9194-7C65B783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333" y="305724"/>
            <a:ext cx="11178000" cy="985925"/>
          </a:xfrm>
        </p:spPr>
        <p:txBody>
          <a:bodyPr lIns="91440" anchor="b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06581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9849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90" r:id="rId2"/>
    <p:sldLayoutId id="2147483679" r:id="rId3"/>
    <p:sldLayoutId id="2147483681" r:id="rId4"/>
    <p:sldLayoutId id="2147483682" r:id="rId5"/>
    <p:sldLayoutId id="2147483700" r:id="rId6"/>
    <p:sldLayoutId id="2147483701" r:id="rId7"/>
    <p:sldLayoutId id="2147483702" r:id="rId8"/>
    <p:sldLayoutId id="2147483698" r:id="rId9"/>
    <p:sldLayoutId id="2147483684" r:id="rId10"/>
    <p:sldLayoutId id="2147483685" r:id="rId11"/>
    <p:sldLayoutId id="2147483686" r:id="rId12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 userDrawn="1">
          <p15:clr>
            <a:srgbClr val="F26B43"/>
          </p15:clr>
        </p15:guide>
        <p15:guide id="1" pos="347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objekt 8"/>
          <p:cNvPicPr preferRelativeResize="0"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3344" y="6199632"/>
            <a:ext cx="936000" cy="31656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  <p:sp>
        <p:nvSpPr>
          <p:cNvPr id="16" name="Classification">
            <a:extLst>
              <a:ext uri="{FF2B5EF4-FFF2-40B4-BE49-F238E27FC236}">
                <a16:creationId xmlns:a16="http://schemas.microsoft.com/office/drawing/2014/main" id="{026A4BA5-409B-4F2A-8530-DB412D2520C5}"/>
              </a:ext>
            </a:extLst>
          </p:cNvPr>
          <p:cNvSpPr txBox="1">
            <a:spLocks/>
          </p:cNvSpPr>
          <p:nvPr userDrawn="1"/>
        </p:nvSpPr>
        <p:spPr>
          <a:xfrm>
            <a:off x="8145849" y="6431676"/>
            <a:ext cx="876794" cy="216000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800" i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i="0" noProof="1">
                <a:solidFill>
                  <a:srgbClr val="A6A6A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713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Archivo SemiBold" pitchFamily="2" charset="0"/>
          <a:ea typeface="+mj-ea"/>
          <a:cs typeface="Archivo SemiBold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20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8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chivo" pitchFamily="2" charset="0"/>
        <a:buChar char="−"/>
        <a:defRPr sz="1400" kern="1200">
          <a:solidFill>
            <a:schemeClr val="tx1">
              <a:lumMod val="50000"/>
            </a:schemeClr>
          </a:solidFill>
          <a:latin typeface="Archivo" pitchFamily="2" charset="0"/>
          <a:ea typeface="+mn-ea"/>
          <a:cs typeface="Archivo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0333" y="668612"/>
            <a:ext cx="11178000" cy="11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333" y="1919313"/>
            <a:ext cx="11178000" cy="414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1793" y="6431676"/>
            <a:ext cx="1224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465" y="6431676"/>
            <a:ext cx="3240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noProof="0"/>
              <a:t>Name of presentation</a:t>
            </a:r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3" y="6431676"/>
            <a:ext cx="396000" cy="216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sz="8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7E74F4B1-9ADB-4B50-83D6-797B7B30BEA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1" name="Text Box 11"/>
          <p:cNvSpPr txBox="1">
            <a:spLocks noChangeArrowheads="1"/>
          </p:cNvSpPr>
          <p:nvPr userDrawn="1"/>
        </p:nvSpPr>
        <p:spPr bwMode="auto">
          <a:xfrm>
            <a:off x="5359162" y="6480863"/>
            <a:ext cx="2486472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354" tIns="45678" rIns="91354" bIns="45678" anchor="b" anchorCtr="0">
            <a:spAutoFit/>
          </a:bodyPr>
          <a:lstStyle/>
          <a:p>
            <a:pPr algn="l"/>
            <a:r>
              <a:rPr lang="en-US" sz="800" spc="50" baseline="0" noProof="1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Copyright Autoliv Inc.,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07459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9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5904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20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928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8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12708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5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−"/>
        <a:defRPr sz="1400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3816">
          <p15:clr>
            <a:srgbClr val="F26B43"/>
          </p15:clr>
        </p15:guide>
        <p15:guide id="1" pos="34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 13">
            <a:extLst>
              <a:ext uri="{FF2B5EF4-FFF2-40B4-BE49-F238E27FC236}">
                <a16:creationId xmlns:a16="http://schemas.microsoft.com/office/drawing/2014/main" id="{9A68A466-9289-8747-9B6B-38DDB38EB731}"/>
              </a:ext>
            </a:extLst>
          </p:cNvPr>
          <p:cNvGrpSpPr/>
          <p:nvPr/>
        </p:nvGrpSpPr>
        <p:grpSpPr>
          <a:xfrm>
            <a:off x="-10982" y="523184"/>
            <a:ext cx="12192117" cy="4057491"/>
            <a:chOff x="-21963" y="717755"/>
            <a:chExt cx="24384233" cy="8114982"/>
          </a:xfrm>
        </p:grpSpPr>
        <p:pic>
          <p:nvPicPr>
            <p:cNvPr id="27" name="Bildobjekt 26">
              <a:extLst>
                <a:ext uri="{FF2B5EF4-FFF2-40B4-BE49-F238E27FC236}">
                  <a16:creationId xmlns:a16="http://schemas.microsoft.com/office/drawing/2014/main" id="{788E433B-3220-AB4A-B3A0-56DD3D1F1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2170155" y="717755"/>
              <a:ext cx="12192115" cy="8114982"/>
            </a:xfrm>
            <a:prstGeom prst="rect">
              <a:avLst/>
            </a:prstGeom>
          </p:spPr>
        </p:pic>
        <p:pic>
          <p:nvPicPr>
            <p:cNvPr id="13" name="Bildobjekt 12">
              <a:extLst>
                <a:ext uri="{FF2B5EF4-FFF2-40B4-BE49-F238E27FC236}">
                  <a16:creationId xmlns:a16="http://schemas.microsoft.com/office/drawing/2014/main" id="{ED8445B2-5BBE-FE4D-ADE4-9E7D0E022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-21963" y="717755"/>
              <a:ext cx="12192118" cy="8114982"/>
            </a:xfrm>
            <a:prstGeom prst="rect">
              <a:avLst/>
            </a:prstGeom>
          </p:spPr>
        </p:pic>
      </p:grpSp>
      <p:sp>
        <p:nvSpPr>
          <p:cNvPr id="221" name="More Lives Saved."/>
          <p:cNvSpPr txBox="1"/>
          <p:nvPr/>
        </p:nvSpPr>
        <p:spPr>
          <a:xfrm>
            <a:off x="238252" y="664618"/>
            <a:ext cx="197970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l"/>
            <a:r>
              <a:rPr sz="1850" dirty="0"/>
              <a:t>More Lives Saved</a:t>
            </a:r>
          </a:p>
        </p:txBody>
      </p:sp>
      <p:sp>
        <p:nvSpPr>
          <p:cNvPr id="222" name="More Life Lived."/>
          <p:cNvSpPr txBox="1"/>
          <p:nvPr/>
        </p:nvSpPr>
        <p:spPr>
          <a:xfrm>
            <a:off x="10251362" y="669055"/>
            <a:ext cx="1702389" cy="335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700">
                <a:solidFill>
                  <a:srgbClr val="FFFFFF"/>
                </a:solidFill>
                <a:latin typeface="Archivo SemiBold"/>
                <a:ea typeface="Archivo SemiBold"/>
                <a:cs typeface="Archivo SemiBold"/>
                <a:sym typeface="Archivo SemiBold"/>
              </a:defRPr>
            </a:lvl1pPr>
          </a:lstStyle>
          <a:p>
            <a:pPr algn="r"/>
            <a:r>
              <a:rPr sz="1850" dirty="0"/>
              <a:t>More Life Lived</a:t>
            </a:r>
          </a:p>
        </p:txBody>
      </p:sp>
      <p:sp>
        <p:nvSpPr>
          <p:cNvPr id="223" name="Rektangel"/>
          <p:cNvSpPr/>
          <p:nvPr/>
        </p:nvSpPr>
        <p:spPr>
          <a:xfrm>
            <a:off x="397569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224" name="Rektangel"/>
          <p:cNvSpPr/>
          <p:nvPr/>
        </p:nvSpPr>
        <p:spPr>
          <a:xfrm>
            <a:off x="6090245" y="2375790"/>
            <a:ext cx="2117079" cy="30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b="1" dirty="0">
              <a:latin typeface="Archivo SemiBold" pitchFamily="2" charset="77"/>
              <a:cs typeface="Archivo SemiBold" pitchFamily="2" charset="77"/>
            </a:endParaRP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71E25D6C-40B0-4A5F-A8C6-AB7D72BBE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CANoe</a:t>
            </a:r>
            <a:r>
              <a:rPr lang="en-US" dirty="0"/>
              <a:t> Signal Generator implementation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8A4B9C7-25D8-4394-ADF1-7AA56A53365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Agapi Grigore	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35BE49-0DD8-46D3-ACD1-8B5C1C381C0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SWV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707F8C4-6219-4512-B1C7-50731050A24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noProof="0" dirty="0"/>
              <a:t>Date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DEE980BB-AA82-4283-9D1F-A1CA34C8A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412701206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animBg="1" advAuto="0"/>
      <p:bldP spid="222" grpId="0" animBg="1" advAuto="0"/>
      <p:bldP spid="223" grpId="0" animBg="1" advAuto="0"/>
      <p:bldP spid="224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E5D8D9-1B74-4267-8A02-B362509C4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Needed files: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F1AADD-E875-46F2-8621-11C42ADED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1152525"/>
            <a:ext cx="11178000" cy="481167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SigGen_Control.cin</a:t>
            </a:r>
            <a:r>
              <a:rPr lang="en-US" dirty="0"/>
              <a:t>                           → Functions for used Signal Generator control</a:t>
            </a:r>
          </a:p>
          <a:p>
            <a:r>
              <a:rPr lang="en-US" dirty="0"/>
              <a:t>2.1  </a:t>
            </a:r>
            <a:r>
              <a:rPr lang="en-US" dirty="0" err="1"/>
              <a:t>SigGen.sysvar</a:t>
            </a:r>
            <a:r>
              <a:rPr lang="en-US" dirty="0"/>
              <a:t>	           	           → System variables</a:t>
            </a:r>
          </a:p>
          <a:p>
            <a:r>
              <a:rPr lang="en-US" dirty="0"/>
              <a:t>2.2 </a:t>
            </a:r>
            <a:r>
              <a:rPr lang="en-US" dirty="0" err="1"/>
              <a:t>Core_Functions_SysVar.vsysvar</a:t>
            </a:r>
            <a:r>
              <a:rPr lang="en-US" dirty="0"/>
              <a:t>    → System variables</a:t>
            </a:r>
          </a:p>
          <a:p>
            <a:r>
              <a:rPr lang="en-US" dirty="0"/>
              <a:t>3. </a:t>
            </a:r>
            <a:r>
              <a:rPr lang="en-US" dirty="0" err="1"/>
              <a:t>SigGen_StartValues.svc</a:t>
            </a:r>
            <a:r>
              <a:rPr lang="en-US" dirty="0"/>
              <a:t>                    → Used for Signal Generator configuration</a:t>
            </a:r>
          </a:p>
          <a:p>
            <a:r>
              <a:rPr lang="en-US" dirty="0"/>
              <a:t>4. TEKGen.dll                                          → Functions for USB communication with Signal Generator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PTC location: e:/MKSProjects/SWVR_PP_CI_Activities/CANOE_TEST_PLATFORM/Includes/HW_Modules/SIG/</a:t>
            </a:r>
          </a:p>
          <a:p>
            <a:pPr marL="0" indent="0">
              <a:buNone/>
            </a:pPr>
            <a:r>
              <a:rPr lang="en-US" dirty="0"/>
              <a:t>Implemented and tested on : CANoe Build 15.4.35 (SP4) – 64 bit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8C22E2-943F-4558-8E59-69EB5E788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10E7D-B160-4A4C-B3AE-9EF10DD9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5914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10A49-0C7E-46D6-BF33-630621EF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793" y="210324"/>
            <a:ext cx="11178000" cy="5848990"/>
          </a:xfrm>
        </p:spPr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SigGen_Control.cin</a:t>
            </a:r>
            <a:endParaRPr lang="en-US" b="1" dirty="0"/>
          </a:p>
          <a:p>
            <a:pPr lvl="1"/>
            <a:r>
              <a:rPr lang="en-US" dirty="0"/>
              <a:t>Uncomment the include line from “…\Includes\</a:t>
            </a:r>
            <a:r>
              <a:rPr lang="en-US" dirty="0" err="1"/>
              <a:t>SW_Modules</a:t>
            </a:r>
            <a:r>
              <a:rPr lang="en-US" dirty="0"/>
              <a:t>\</a:t>
            </a:r>
            <a:r>
              <a:rPr lang="en-US" dirty="0" err="1"/>
              <a:t>SW_Modules_Project</a:t>
            </a:r>
            <a:r>
              <a:rPr lang="en-US" dirty="0"/>
              <a:t>\</a:t>
            </a:r>
            <a:r>
              <a:rPr lang="en-US" dirty="0" err="1"/>
              <a:t>Project_Includes_Configuration.cin</a:t>
            </a:r>
            <a:r>
              <a:rPr lang="en-US" dirty="0"/>
              <a:t>”</a:t>
            </a:r>
          </a:p>
          <a:p>
            <a:pPr marL="361800" lvl="1" indent="0">
              <a:buNone/>
            </a:pPr>
            <a:r>
              <a:rPr lang="en-US" dirty="0"/>
              <a:t>or include the file to any compatible location if the core structure is not used in your project.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700200" lvl="2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”</a:t>
            </a:r>
          </a:p>
          <a:p>
            <a:pPr marL="700200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endParaRPr lang="en-US" dirty="0"/>
          </a:p>
          <a:p>
            <a:pPr marL="361800" lvl="1" indent="0">
              <a:buNone/>
            </a:pPr>
            <a:r>
              <a:rPr lang="en-US" dirty="0"/>
              <a:t>	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2AB6E-EC1B-4305-88F5-C8C9FDA6C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B8236-B47E-4C68-9E74-06E9174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92E45-59AC-42F6-B736-BEB6F8762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68" y="1121895"/>
            <a:ext cx="6946489" cy="3525605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4D6A272-516A-4BAB-9345-130E8C603D68}"/>
              </a:ext>
            </a:extLst>
          </p:cNvPr>
          <p:cNvSpPr/>
          <p:nvPr/>
        </p:nvSpPr>
        <p:spPr>
          <a:xfrm rot="10800000">
            <a:off x="6861093" y="313481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24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8816-79F4-4001-8B93-93698544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/>
              <a:t>2.1 </a:t>
            </a:r>
            <a:r>
              <a:rPr lang="en-US" b="1" dirty="0" err="1"/>
              <a:t>SigGen.vsysvar</a:t>
            </a:r>
            <a:endParaRPr lang="en-US" b="1" dirty="0"/>
          </a:p>
          <a:p>
            <a:pPr lvl="1"/>
            <a:r>
              <a:rPr lang="en-US" sz="1200" dirty="0"/>
              <a:t>Import to CANoe configuration: (1) Environment → (2) System Variables → (3) Select File → (4 &amp; 5) Open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5ECB-D18B-4C8F-9EE2-A5DF87E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3104DF-F81E-4A45-A3FA-988FF0F80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61" y="781425"/>
            <a:ext cx="9239076" cy="552928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893D-2AEA-45AD-94EF-3EE90C2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3613D6-A8CB-412B-B073-C828BC1BF640}"/>
              </a:ext>
            </a:extLst>
          </p:cNvPr>
          <p:cNvSpPr/>
          <p:nvPr/>
        </p:nvSpPr>
        <p:spPr>
          <a:xfrm>
            <a:off x="3527465" y="681458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DF2119-9AFD-4936-8953-B7979FD2F6EF}"/>
              </a:ext>
            </a:extLst>
          </p:cNvPr>
          <p:cNvSpPr/>
          <p:nvPr/>
        </p:nvSpPr>
        <p:spPr>
          <a:xfrm>
            <a:off x="1312454" y="99024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E190153-1D8C-4432-BD5A-94B693317519}"/>
              </a:ext>
            </a:extLst>
          </p:cNvPr>
          <p:cNvSpPr/>
          <p:nvPr/>
        </p:nvSpPr>
        <p:spPr>
          <a:xfrm rot="10800000" flipH="1" flipV="1">
            <a:off x="9353565" y="560617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C31F22-2570-4D39-AEE7-56E65CD20B00}"/>
              </a:ext>
            </a:extLst>
          </p:cNvPr>
          <p:cNvSpPr/>
          <p:nvPr/>
        </p:nvSpPr>
        <p:spPr>
          <a:xfrm rot="10800000" flipH="1" flipV="1">
            <a:off x="6096000" y="2748926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8440961" y="444762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4077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75" y="984305"/>
            <a:ext cx="7057728" cy="527840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8816-79F4-4001-8B93-93698544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/>
              <a:t>2.1 CORE_Functions_SysVar.vsysvar</a:t>
            </a:r>
          </a:p>
          <a:p>
            <a:pPr lvl="1"/>
            <a:r>
              <a:rPr lang="en-US" sz="1200" dirty="0"/>
              <a:t>Location: e:/MKSProjects/SWVR_PP_CI_Activities/CANOE_TEST_PLATFORM/Includes/SW_Modules/SW_Modules_Core</a:t>
            </a:r>
          </a:p>
          <a:p>
            <a:pPr lvl="1"/>
            <a:r>
              <a:rPr lang="en-US" sz="1200" dirty="0"/>
              <a:t>Import to CANoe configuration: (1) Environment → (2) System Variables → (3) Select File → (4 &amp; 5) Open</a:t>
            </a:r>
          </a:p>
          <a:p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B5ECB-D18B-4C8F-9EE2-A5DF87E3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A893D-2AEA-45AD-94EF-3EE90C2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C3613D6-A8CB-412B-B073-C828BC1BF640}"/>
              </a:ext>
            </a:extLst>
          </p:cNvPr>
          <p:cNvSpPr/>
          <p:nvPr/>
        </p:nvSpPr>
        <p:spPr>
          <a:xfrm>
            <a:off x="3901538" y="92283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73DF2119-9AFD-4936-8953-B7979FD2F6EF}"/>
              </a:ext>
            </a:extLst>
          </p:cNvPr>
          <p:cNvSpPr/>
          <p:nvPr/>
        </p:nvSpPr>
        <p:spPr>
          <a:xfrm>
            <a:off x="1722596" y="122775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E190153-1D8C-4432-BD5A-94B693317519}"/>
              </a:ext>
            </a:extLst>
          </p:cNvPr>
          <p:cNvSpPr/>
          <p:nvPr/>
        </p:nvSpPr>
        <p:spPr>
          <a:xfrm rot="10800000" flipH="1" flipV="1">
            <a:off x="7530485" y="542604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4C31F22-2570-4D39-AEE7-56E65CD20B00}"/>
              </a:ext>
            </a:extLst>
          </p:cNvPr>
          <p:cNvSpPr/>
          <p:nvPr/>
        </p:nvSpPr>
        <p:spPr>
          <a:xfrm rot="10800000" flipH="1" flipV="1">
            <a:off x="4322188" y="299236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BC5E53-1187-4034-B8EE-BF15F725448D}"/>
              </a:ext>
            </a:extLst>
          </p:cNvPr>
          <p:cNvSpPr/>
          <p:nvPr/>
        </p:nvSpPr>
        <p:spPr>
          <a:xfrm rot="10800000" flipH="1" flipV="1">
            <a:off x="6360767" y="4640284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70902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3F55B-9E42-49D2-8F02-2A139AA12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4"/>
            <a:ext cx="11178000" cy="5848990"/>
          </a:xfrm>
        </p:spPr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SigGen_StartValues.svc</a:t>
            </a:r>
            <a:endParaRPr lang="en-US" b="1" dirty="0"/>
          </a:p>
          <a:p>
            <a:pPr lvl="1"/>
            <a:r>
              <a:rPr lang="en-US" dirty="0"/>
              <a:t>Import to CANoe configuration: (1) Environment→ (2) Start Values→ (3) Append (+) → (4) Open </a:t>
            </a:r>
            <a:r>
              <a:rPr lang="en-US" dirty="0" err="1"/>
              <a:t>SigGen_StartValues.svc</a:t>
            </a: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sz="1200" b="1" dirty="0"/>
          </a:p>
          <a:p>
            <a:pPr marL="361800" lvl="1" indent="0">
              <a:buNone/>
            </a:pPr>
            <a:r>
              <a:rPr lang="en-US" sz="1200" b="1" dirty="0"/>
              <a:t>			                                       		</a:t>
            </a: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					                                     </a:t>
            </a:r>
          </a:p>
          <a:p>
            <a:pPr marL="361800" lvl="1" indent="0">
              <a:buNone/>
            </a:pPr>
            <a:endParaRPr lang="en-US" sz="1200" b="1" dirty="0">
              <a:solidFill>
                <a:srgbClr val="FF0000"/>
              </a:solidFill>
            </a:endParaRPr>
          </a:p>
          <a:p>
            <a:pPr marL="361800" lvl="1" indent="0">
              <a:buNone/>
            </a:pPr>
            <a:r>
              <a:rPr lang="en-US" sz="1200" b="1" dirty="0">
                <a:solidFill>
                  <a:srgbClr val="FF0000"/>
                </a:solidFill>
              </a:rPr>
              <a:t> IMPORTANT: Save the CANoe configuration before starting the simulation</a:t>
            </a:r>
            <a:r>
              <a:rPr lang="en-US" b="1" dirty="0">
                <a:solidFill>
                  <a:srgbClr val="FF0000"/>
                </a:solidFill>
              </a:rPr>
              <a:t>.</a:t>
            </a:r>
          </a:p>
          <a:p>
            <a:pPr marL="361800" lvl="1" indent="0">
              <a:buNone/>
            </a:pPr>
            <a:r>
              <a:rPr lang="en-US" dirty="0"/>
              <a:t>The Signal Generator settings are set through the ‘Start Values’ panel. </a:t>
            </a:r>
            <a:r>
              <a:rPr lang="en-US" b="1" dirty="0"/>
              <a:t>Configuration is done before simulation start:</a:t>
            </a:r>
          </a:p>
          <a:p>
            <a:pPr marL="361800" lvl="1" indent="0">
              <a:buNone/>
            </a:pPr>
            <a:endParaRPr lang="en-US" b="1" dirty="0"/>
          </a:p>
          <a:p>
            <a:pPr marL="361800" lvl="1" indent="0">
              <a:buNone/>
            </a:pP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6CAE6-F356-495A-8237-0AA387FAF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67F861-8006-41F6-90E3-FA8B3731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388" y="723674"/>
            <a:ext cx="4769404" cy="301871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3F5C4-0D64-4258-B360-C0DF0C66C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4A9D412-F6BD-49DB-91A0-7E9887A2E319}"/>
              </a:ext>
            </a:extLst>
          </p:cNvPr>
          <p:cNvSpPr/>
          <p:nvPr/>
        </p:nvSpPr>
        <p:spPr>
          <a:xfrm>
            <a:off x="1907465" y="586010"/>
            <a:ext cx="503339" cy="340587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95A36CA-834E-42AF-A09E-490855428DDA}"/>
              </a:ext>
            </a:extLst>
          </p:cNvPr>
          <p:cNvSpPr/>
          <p:nvPr/>
        </p:nvSpPr>
        <p:spPr>
          <a:xfrm>
            <a:off x="1104621" y="733650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8817C3E-2CCE-463A-898F-65BCA9B6EDD8}"/>
              </a:ext>
            </a:extLst>
          </p:cNvPr>
          <p:cNvSpPr/>
          <p:nvPr/>
        </p:nvSpPr>
        <p:spPr>
          <a:xfrm rot="10800000" flipH="1" flipV="1">
            <a:off x="664172" y="117998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C04318F-CE0D-4BCF-A9A1-B118BE194A3A}"/>
              </a:ext>
            </a:extLst>
          </p:cNvPr>
          <p:cNvSpPr/>
          <p:nvPr/>
        </p:nvSpPr>
        <p:spPr>
          <a:xfrm rot="10800000" flipH="1" flipV="1">
            <a:off x="4189157" y="2807649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0D0B15-4761-402F-B564-7D7DA9C68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461" y="4249974"/>
            <a:ext cx="6384018" cy="22248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94870" y="5931018"/>
            <a:ext cx="2424417" cy="394282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349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F5A5-132B-4862-8554-B1FDE25A7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333" y="210325"/>
            <a:ext cx="11178000" cy="6156920"/>
          </a:xfrm>
        </p:spPr>
        <p:txBody>
          <a:bodyPr/>
          <a:lstStyle/>
          <a:p>
            <a:r>
              <a:rPr lang="en-US" b="1" dirty="0"/>
              <a:t>4. TekGen.dll</a:t>
            </a:r>
          </a:p>
          <a:p>
            <a:pPr lvl="1"/>
            <a:r>
              <a:rPr lang="en-US" dirty="0"/>
              <a:t>Add to CANoe configuration: File → Options → Programming → CAPL DLL → Add to “Simulation Setup / Test Setup”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08BF1C-8282-4F25-BF8A-DD68FFFD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225" y="759834"/>
            <a:ext cx="10868025" cy="49720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0A805-4961-4AA6-AECF-44C51098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Date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46C9-FF88-496D-99B5-C2B0C781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Name</a:t>
            </a:r>
            <a:endParaRPr lang="en-US" noProof="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A8F232C-6BDB-46B5-8D97-05192C74DFD0}"/>
              </a:ext>
            </a:extLst>
          </p:cNvPr>
          <p:cNvSpPr/>
          <p:nvPr/>
        </p:nvSpPr>
        <p:spPr>
          <a:xfrm>
            <a:off x="88454" y="695403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EAEAF4C-EC37-4207-BC55-1F3CC87CDCA2}"/>
              </a:ext>
            </a:extLst>
          </p:cNvPr>
          <p:cNvSpPr/>
          <p:nvPr/>
        </p:nvSpPr>
        <p:spPr>
          <a:xfrm>
            <a:off x="123335" y="4705805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96A4BA0-7D85-4FF1-9D3B-D6492C10EF57}"/>
              </a:ext>
            </a:extLst>
          </p:cNvPr>
          <p:cNvSpPr/>
          <p:nvPr/>
        </p:nvSpPr>
        <p:spPr>
          <a:xfrm rot="10800000" flipV="1">
            <a:off x="3903227" y="2797322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E57E209-4FA2-4772-BE13-E202AA6D0C19}"/>
              </a:ext>
            </a:extLst>
          </p:cNvPr>
          <p:cNvSpPr/>
          <p:nvPr/>
        </p:nvSpPr>
        <p:spPr>
          <a:xfrm rot="10800000" flipV="1">
            <a:off x="4983395" y="2977017"/>
            <a:ext cx="503339" cy="385893"/>
          </a:xfrm>
          <a:prstGeom prst="rightArrow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67529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way, road, wave, highway&#10;&#10;Description automatically generated">
            <a:extLst>
              <a:ext uri="{FF2B5EF4-FFF2-40B4-BE49-F238E27FC236}">
                <a16:creationId xmlns:a16="http://schemas.microsoft.com/office/drawing/2014/main" id="{B5C86FCE-3651-4130-BCE0-CF47C7C78D0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56022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CA03C4-9302-4A61-874E-8BCDE715328B}"/>
              </a:ext>
            </a:extLst>
          </p:cNvPr>
          <p:cNvSpPr txBox="1"/>
          <p:nvPr/>
        </p:nvSpPr>
        <p:spPr>
          <a:xfrm>
            <a:off x="3382634" y="2620628"/>
            <a:ext cx="5426733" cy="774434"/>
          </a:xfrm>
          <a:prstGeom prst="rect">
            <a:avLst/>
          </a:prstGeom>
          <a:noFill/>
        </p:spPr>
        <p:txBody>
          <a:bodyPr wrap="none" lIns="36000" tIns="36000" rIns="36000" bIns="3600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5496"/>
              </a:buClr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chivo SemiBold" pitchFamily="2" charset="0"/>
                <a:ea typeface="+mn-ea"/>
                <a:cs typeface="Archivo SemiBold" pitchFamily="2" charset="0"/>
              </a:rPr>
              <a:t>Saving More Lives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2064D-9E2D-4CB1-B917-9BFBA030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Date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B28A1-B0A3-4CEB-99E6-854E8B2EC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Presentation Name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746613"/>
      </p:ext>
    </p:extLst>
  </p:cSld>
  <p:clrMapOvr>
    <a:masterClrMapping/>
  </p:clrMapOvr>
</p:sld>
</file>

<file path=ppt/theme/theme1.xml><?xml version="1.0" encoding="utf-8"?>
<a:theme xmlns:a="http://schemas.openxmlformats.org/drawingml/2006/main" name="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 Archivo">
      <a:majorFont>
        <a:latin typeface="Archivo"/>
        <a:ea typeface=""/>
        <a:cs typeface=""/>
      </a:majorFont>
      <a:minorFont>
        <a:latin typeface="Archiv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empty.potx" id="{6DA76AA3-212F-4F9D-90EC-D3EDB8766191}" vid="{2C82CD98-C28D-4A9F-BE01-96EEDBD9B18C}"/>
    </a:ext>
  </a:extLst>
</a:theme>
</file>

<file path=ppt/theme/theme2.xml><?xml version="1.0" encoding="utf-8"?>
<a:theme xmlns:a="http://schemas.openxmlformats.org/drawingml/2006/main" name="1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smtClean="0">
            <a:solidFill>
              <a:schemeClr val="tx1">
                <a:lumMod val="50000"/>
              </a:schemeClr>
            </a:solidFill>
            <a:latin typeface="Archivo" pitchFamily="2" charset="0"/>
            <a:cs typeface="Archivo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8F40F931-3087-470E-829B-C40F293409D5}" vid="{DECA7E87-2E71-460F-BB3F-EF37495AE1A9}"/>
    </a:ext>
  </a:extLst>
</a:theme>
</file>

<file path=ppt/theme/theme3.xml><?xml version="1.0" encoding="utf-8"?>
<a:theme xmlns:a="http://schemas.openxmlformats.org/drawingml/2006/main" name="2_Autoliv">
  <a:themeElements>
    <a:clrScheme name="Autoliv">
      <a:dk1>
        <a:srgbClr val="474C4F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22373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Autoliv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0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 anchor="ctr" anchorCtr="0">
        <a:spAutoFit/>
      </a:bodyPr>
      <a:lstStyle>
        <a:defPPr algn="l">
          <a:lnSpc>
            <a:spcPct val="95000"/>
          </a:lnSpc>
          <a:buClr>
            <a:schemeClr val="accent1"/>
          </a:buClr>
          <a:defRPr sz="2000" dirty="0" err="1" smtClean="0">
            <a:solidFill>
              <a:schemeClr val="tx1">
                <a:lumMod val="50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LV Presentation.potx" id="{0C65791A-DB82-45E8-B909-9151408FD08F}" vid="{81AB063F-B120-4C3A-9AD8-00960EB3D978}"/>
    </a:ext>
  </a:extLst>
</a:theme>
</file>

<file path=ppt/theme/theme4.xml><?xml version="1.0" encoding="utf-8"?>
<a:theme xmlns:a="http://schemas.openxmlformats.org/drawingml/2006/main" name="Office Theme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-tema">
  <a:themeElements>
    <a:clrScheme name="Autoliv 17 aug">
      <a:dk1>
        <a:srgbClr val="91989C"/>
      </a:dk1>
      <a:lt1>
        <a:srgbClr val="FFFFFF"/>
      </a:lt1>
      <a:dk2>
        <a:srgbClr val="000000"/>
      </a:dk2>
      <a:lt2>
        <a:srgbClr val="7DB03C"/>
      </a:lt2>
      <a:accent1>
        <a:srgbClr val="005496"/>
      </a:accent1>
      <a:accent2>
        <a:srgbClr val="009FE3"/>
      </a:accent2>
      <a:accent3>
        <a:srgbClr val="99D8F4"/>
      </a:accent3>
      <a:accent4>
        <a:srgbClr val="702A74"/>
      </a:accent4>
      <a:accent5>
        <a:srgbClr val="E3051B"/>
      </a:accent5>
      <a:accent6>
        <a:srgbClr val="FBBB21"/>
      </a:accent6>
      <a:hlink>
        <a:srgbClr val="009FE3"/>
      </a:hlink>
      <a:folHlink>
        <a:srgbClr val="99BBD5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ALV empty</Template>
  <TotalTime>715</TotalTime>
  <Words>432</Words>
  <Application>Microsoft Office PowerPoint</Application>
  <PresentationFormat>Widescreen</PresentationFormat>
  <Paragraphs>148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Archivo</vt:lpstr>
      <vt:lpstr>Archivo SemiBold</vt:lpstr>
      <vt:lpstr>Arial</vt:lpstr>
      <vt:lpstr>Helvetica Neue</vt:lpstr>
      <vt:lpstr>Wingdings</vt:lpstr>
      <vt:lpstr>Autoliv</vt:lpstr>
      <vt:lpstr>1_Autoliv</vt:lpstr>
      <vt:lpstr>2_Autoliv</vt:lpstr>
      <vt:lpstr>CANoe Signal Generator implementation</vt:lpstr>
      <vt:lpstr> Needed files: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Autoliv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CANoe FIB implementation</dc:title>
  <dc:creator>Agapi Grigore</dc:creator>
  <cp:keywords>Internal</cp:keywords>
  <cp:lastModifiedBy>G-RBE Electronics</cp:lastModifiedBy>
  <cp:revision>113</cp:revision>
  <dcterms:created xsi:type="dcterms:W3CDTF">2022-02-21T13:15:42Z</dcterms:created>
  <dcterms:modified xsi:type="dcterms:W3CDTF">2023-05-04T13:00:56Z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</Properties>
</file>