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272" r:id="rId6"/>
    <p:sldId id="273" r:id="rId7"/>
    <p:sldId id="306" r:id="rId8"/>
    <p:sldId id="307" r:id="rId9"/>
    <p:sldId id="308" r:id="rId10"/>
    <p:sldId id="310" r:id="rId11"/>
    <p:sldId id="309" r:id="rId12"/>
    <p:sldId id="311" r:id="rId13"/>
    <p:sldId id="264" r:id="rId14"/>
    <p:sldId id="312" r:id="rId15"/>
    <p:sldId id="313" r:id="rId16"/>
    <p:sldId id="314" r:id="rId17"/>
    <p:sldId id="315" r:id="rId18"/>
    <p:sldId id="316" r:id="rId19"/>
    <p:sldId id="317" r:id="rId20"/>
    <p:sldId id="318" r:id="rId21"/>
  </p:sldIdLst>
  <p:sldSz cx="9144000" cy="5143500" type="screen16x9"/>
  <p:notesSz cx="6858000" cy="9144000"/>
  <p:embeddedFontLst>
    <p:embeddedFont>
      <p:font typeface="Karla" pitchFamily="2" charset="0"/>
      <p:regular r:id="rId23"/>
      <p:bold r:id="rId24"/>
      <p:italic r:id="rId25"/>
      <p:boldItalic r:id="rId26"/>
    </p:embeddedFont>
    <p:embeddedFont>
      <p:font typeface="Outfit" panose="020B0604020202020204" charset="0"/>
      <p:regular r:id="rId27"/>
      <p:bold r:id="rId28"/>
    </p:embeddedFont>
    <p:embeddedFont>
      <p:font typeface="Outfit ExtraBold" panose="020B0604020202020204" charset="0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D592CE-ACC7-4760-8CFD-B3DB683044B2}">
  <a:tblStyle styleId="{8FD592CE-ACC7-4760-8CFD-B3DB683044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45c251fee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45c251fee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842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45c251fee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45c251fee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310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45c251fee2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45c251fee2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712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45c251fee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145c251fee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e266d8843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e266d8843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874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45c251fee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45c251fee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470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45c251fee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45c251fee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884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45c251fee2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45c251fee2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367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45c251fee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45c251fee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008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45c251fee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45c251fee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26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45c2d0eff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45c2d0eff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e266d8843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e266d8843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46c12675b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46c12675b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45c251fee2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45c251fee2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145c251fee2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145c251fee2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e266d8843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e266d8843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910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45c251fee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45c251fee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137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45c251fee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45c251fee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36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137655" y="4746980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111830" y="260133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600371" y="4541375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50750" y="1124775"/>
            <a:ext cx="8242500" cy="20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771050" y="3519225"/>
            <a:ext cx="56019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123402" y="-2226216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57881" y="-1691735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35719" y="-769590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401498" y="-205396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139208" y="-133862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06734" y="-274495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223582" y="-250668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35187" y="79637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805274" y="10325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600384" y="1005803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768185" y="3161119"/>
            <a:ext cx="749038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-177263" y="3486824"/>
            <a:ext cx="447489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2019548" y="4190684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1451191" y="4455707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4125126" y="431857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139201" y="4777769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704630" y="50142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0"/>
          <p:cNvSpPr/>
          <p:nvPr/>
        </p:nvSpPr>
        <p:spPr>
          <a:xfrm flipH="1">
            <a:off x="-2721555" y="-2102391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0"/>
          <p:cNvSpPr/>
          <p:nvPr/>
        </p:nvSpPr>
        <p:spPr>
          <a:xfrm flipH="1">
            <a:off x="-2187327" y="-1567910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0"/>
          <p:cNvSpPr/>
          <p:nvPr/>
        </p:nvSpPr>
        <p:spPr>
          <a:xfrm flipH="1">
            <a:off x="-279823" y="3843106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0"/>
          <p:cNvSpPr/>
          <p:nvPr/>
        </p:nvSpPr>
        <p:spPr>
          <a:xfrm flipH="1">
            <a:off x="7488655" y="-645765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0"/>
          <p:cNvSpPr/>
          <p:nvPr/>
        </p:nvSpPr>
        <p:spPr>
          <a:xfrm flipH="1">
            <a:off x="8034723" y="-150670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0"/>
          <p:cNvSpPr/>
          <p:nvPr/>
        </p:nvSpPr>
        <p:spPr>
          <a:xfrm flipH="1">
            <a:off x="8599420" y="3907134"/>
            <a:ext cx="687665" cy="625580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0"/>
          <p:cNvSpPr/>
          <p:nvPr/>
        </p:nvSpPr>
        <p:spPr>
          <a:xfrm flipH="1">
            <a:off x="7316868" y="4913895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0"/>
          <p:cNvSpPr/>
          <p:nvPr/>
        </p:nvSpPr>
        <p:spPr>
          <a:xfrm flipH="1">
            <a:off x="8839575" y="3039924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0"/>
          <p:cNvSpPr/>
          <p:nvPr/>
        </p:nvSpPr>
        <p:spPr>
          <a:xfrm flipH="1">
            <a:off x="8034713" y="3446834"/>
            <a:ext cx="461745" cy="406905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0"/>
          <p:cNvSpPr/>
          <p:nvPr/>
        </p:nvSpPr>
        <p:spPr>
          <a:xfrm flipH="1">
            <a:off x="7848606" y="4253881"/>
            <a:ext cx="293333" cy="267243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0"/>
          <p:cNvSpPr/>
          <p:nvPr/>
        </p:nvSpPr>
        <p:spPr>
          <a:xfrm flipH="1">
            <a:off x="6734620" y="4665194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0"/>
          <p:cNvSpPr/>
          <p:nvPr/>
        </p:nvSpPr>
        <p:spPr>
          <a:xfrm flipH="1">
            <a:off x="3324439" y="284637"/>
            <a:ext cx="213838" cy="182914"/>
          </a:xfrm>
          <a:custGeom>
            <a:avLst/>
            <a:gdLst/>
            <a:ahLst/>
            <a:cxnLst/>
            <a:rect l="l" t="t" r="r" b="b"/>
            <a:pathLst>
              <a:path w="885" h="757" extrusionOk="0">
                <a:moveTo>
                  <a:pt x="506" y="1"/>
                </a:moveTo>
                <a:cubicBezTo>
                  <a:pt x="170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4" y="378"/>
                </a:cubicBezTo>
                <a:cubicBezTo>
                  <a:pt x="884" y="169"/>
                  <a:pt x="715" y="1"/>
                  <a:pt x="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0"/>
          <p:cNvSpPr/>
          <p:nvPr/>
        </p:nvSpPr>
        <p:spPr>
          <a:xfrm flipH="1">
            <a:off x="8200461" y="383958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0"/>
          <p:cNvSpPr/>
          <p:nvPr/>
        </p:nvSpPr>
        <p:spPr>
          <a:xfrm flipH="1">
            <a:off x="262355" y="44224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0"/>
          <p:cNvSpPr/>
          <p:nvPr/>
        </p:nvSpPr>
        <p:spPr>
          <a:xfrm flipH="1">
            <a:off x="-854520" y="4665200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0"/>
          <p:cNvSpPr/>
          <p:nvPr/>
        </p:nvSpPr>
        <p:spPr>
          <a:xfrm flipH="1">
            <a:off x="-592128" y="1129628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0"/>
          <p:cNvSpPr/>
          <p:nvPr/>
        </p:nvSpPr>
        <p:spPr>
          <a:xfrm flipH="1">
            <a:off x="4191370" y="-160912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0"/>
          <p:cNvSpPr/>
          <p:nvPr/>
        </p:nvSpPr>
        <p:spPr>
          <a:xfrm flipH="1">
            <a:off x="1227331" y="-126843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0"/>
          <p:cNvSpPr/>
          <p:nvPr/>
        </p:nvSpPr>
        <p:spPr>
          <a:xfrm flipH="1">
            <a:off x="2170882" y="203462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0"/>
          <p:cNvSpPr/>
          <p:nvPr/>
        </p:nvSpPr>
        <p:spPr>
          <a:xfrm flipH="1">
            <a:off x="352529" y="252305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0"/>
          <p:cNvSpPr/>
          <p:nvPr/>
        </p:nvSpPr>
        <p:spPr>
          <a:xfrm flipH="1">
            <a:off x="6042957" y="-166846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0"/>
          <p:cNvSpPr/>
          <p:nvPr/>
        </p:nvSpPr>
        <p:spPr>
          <a:xfrm flipH="1">
            <a:off x="4125126" y="10325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0"/>
          <p:cNvSpPr/>
          <p:nvPr/>
        </p:nvSpPr>
        <p:spPr>
          <a:xfrm flipH="1">
            <a:off x="-805274" y="431857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1"/>
          <p:cNvSpPr/>
          <p:nvPr/>
        </p:nvSpPr>
        <p:spPr>
          <a:xfrm flipH="1">
            <a:off x="-2248105" y="4152893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1"/>
          <p:cNvSpPr/>
          <p:nvPr/>
        </p:nvSpPr>
        <p:spPr>
          <a:xfrm flipH="1">
            <a:off x="8009067" y="4716060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1"/>
          <p:cNvSpPr/>
          <p:nvPr/>
        </p:nvSpPr>
        <p:spPr>
          <a:xfrm flipH="1">
            <a:off x="8303595" y="5147873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1"/>
          <p:cNvSpPr/>
          <p:nvPr/>
        </p:nvSpPr>
        <p:spPr>
          <a:xfrm flipH="1">
            <a:off x="-258197" y="-1098080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1"/>
          <p:cNvSpPr/>
          <p:nvPr/>
        </p:nvSpPr>
        <p:spPr>
          <a:xfrm flipH="1">
            <a:off x="525529" y="-195863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1"/>
          <p:cNvSpPr/>
          <p:nvPr/>
        </p:nvSpPr>
        <p:spPr>
          <a:xfrm flipH="1">
            <a:off x="8372512" y="-132989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1"/>
          <p:cNvSpPr/>
          <p:nvPr/>
        </p:nvSpPr>
        <p:spPr>
          <a:xfrm flipH="1">
            <a:off x="-118919" y="4040307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1"/>
          <p:cNvSpPr/>
          <p:nvPr/>
        </p:nvSpPr>
        <p:spPr>
          <a:xfrm flipH="1">
            <a:off x="306711" y="4285233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1"/>
          <p:cNvSpPr/>
          <p:nvPr/>
        </p:nvSpPr>
        <p:spPr>
          <a:xfrm flipH="1">
            <a:off x="8273796" y="395982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1"/>
          <p:cNvSpPr/>
          <p:nvPr/>
        </p:nvSpPr>
        <p:spPr>
          <a:xfrm flipH="1">
            <a:off x="8885669" y="416641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1"/>
          <p:cNvSpPr/>
          <p:nvPr/>
        </p:nvSpPr>
        <p:spPr>
          <a:xfrm flipH="1">
            <a:off x="-358914" y="-85348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1"/>
          <p:cNvSpPr/>
          <p:nvPr/>
        </p:nvSpPr>
        <p:spPr>
          <a:xfrm flipH="1">
            <a:off x="376189" y="503371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1"/>
          <p:cNvSpPr/>
          <p:nvPr/>
        </p:nvSpPr>
        <p:spPr>
          <a:xfrm flipH="1">
            <a:off x="8031695" y="4596855"/>
            <a:ext cx="179839" cy="151570"/>
          </a:xfrm>
          <a:custGeom>
            <a:avLst/>
            <a:gdLst/>
            <a:ahLst/>
            <a:cxnLst/>
            <a:rect l="l" t="t" r="r" b="b"/>
            <a:pathLst>
              <a:path w="1126" h="949" extrusionOk="0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1"/>
          <p:cNvSpPr/>
          <p:nvPr/>
        </p:nvSpPr>
        <p:spPr>
          <a:xfrm flipH="1">
            <a:off x="8743755" y="4040320"/>
            <a:ext cx="179999" cy="151889"/>
          </a:xfrm>
          <a:custGeom>
            <a:avLst/>
            <a:gdLst/>
            <a:ahLst/>
            <a:cxnLst/>
            <a:rect l="l" t="t" r="r" b="b"/>
            <a:pathLst>
              <a:path w="1127" h="951" extrusionOk="0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1"/>
          <p:cNvSpPr/>
          <p:nvPr/>
        </p:nvSpPr>
        <p:spPr>
          <a:xfrm flipH="1">
            <a:off x="8536453" y="4646987"/>
            <a:ext cx="207310" cy="191658"/>
          </a:xfrm>
          <a:custGeom>
            <a:avLst/>
            <a:gdLst/>
            <a:ahLst/>
            <a:cxnLst/>
            <a:rect l="l" t="t" r="r" b="b"/>
            <a:pathLst>
              <a:path w="1298" h="1200" extrusionOk="0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1"/>
          <p:cNvSpPr/>
          <p:nvPr/>
        </p:nvSpPr>
        <p:spPr>
          <a:xfrm flipH="1">
            <a:off x="770933" y="4748412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1"/>
          <p:cNvSpPr/>
          <p:nvPr/>
        </p:nvSpPr>
        <p:spPr>
          <a:xfrm flipH="1">
            <a:off x="-312041" y="741505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1"/>
          <p:cNvSpPr/>
          <p:nvPr/>
        </p:nvSpPr>
        <p:spPr>
          <a:xfrm rot="-1799986">
            <a:off x="7160187" y="-237909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1"/>
          <p:cNvSpPr/>
          <p:nvPr/>
        </p:nvSpPr>
        <p:spPr>
          <a:xfrm rot="-1799986">
            <a:off x="-1831413" y="23311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1"/>
          <p:cNvSpPr/>
          <p:nvPr/>
        </p:nvSpPr>
        <p:spPr>
          <a:xfrm rot="-1799986">
            <a:off x="6069412" y="342851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1"/>
          <p:cNvSpPr/>
          <p:nvPr/>
        </p:nvSpPr>
        <p:spPr>
          <a:xfrm rot="1799986" flipH="1">
            <a:off x="-2204888" y="399336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024175" y="2379938"/>
            <a:ext cx="36516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1024175" y="1473944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61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1024175" y="3216353"/>
            <a:ext cx="23364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/>
          <p:nvPr/>
        </p:nvSpPr>
        <p:spPr>
          <a:xfrm rot="10800000">
            <a:off x="1121955" y="-434636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rot="10800000">
            <a:off x="8411852" y="-228884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rot="10800000">
            <a:off x="4407679" y="-356820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rot="10800000">
            <a:off x="5270768" y="110491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-587820" y="-775828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881405" y="-1058254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4813367" y="488398"/>
            <a:ext cx="290433" cy="264102"/>
          </a:xfrm>
          <a:custGeom>
            <a:avLst/>
            <a:gdLst/>
            <a:ahLst/>
            <a:cxnLst/>
            <a:rect l="l" t="t" r="r" b="b"/>
            <a:pathLst>
              <a:path w="1202" h="1093" extrusionOk="0">
                <a:moveTo>
                  <a:pt x="602" y="1"/>
                </a:moveTo>
                <a:cubicBezTo>
                  <a:pt x="354" y="1"/>
                  <a:pt x="129" y="170"/>
                  <a:pt x="70" y="421"/>
                </a:cubicBezTo>
                <a:cubicBezTo>
                  <a:pt x="1" y="715"/>
                  <a:pt x="183" y="1010"/>
                  <a:pt x="477" y="1078"/>
                </a:cubicBezTo>
                <a:cubicBezTo>
                  <a:pt x="519" y="1088"/>
                  <a:pt x="561" y="1093"/>
                  <a:pt x="603" y="1093"/>
                </a:cubicBezTo>
                <a:cubicBezTo>
                  <a:pt x="850" y="1093"/>
                  <a:pt x="1074" y="923"/>
                  <a:pt x="1133" y="672"/>
                </a:cubicBezTo>
                <a:cubicBezTo>
                  <a:pt x="1202" y="378"/>
                  <a:pt x="1021" y="85"/>
                  <a:pt x="727" y="15"/>
                </a:cubicBezTo>
                <a:cubicBezTo>
                  <a:pt x="685" y="5"/>
                  <a:pt x="643" y="1"/>
                  <a:pt x="6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-1799986">
            <a:off x="6323378" y="-464874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66120" y="662185"/>
            <a:ext cx="687665" cy="625580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 rot="10800000">
            <a:off x="-263021" y="845133"/>
            <a:ext cx="749037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 rot="-1799986">
            <a:off x="-2000972" y="21113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>
            <a:off x="9106275" y="1748070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 rot="10800000" flipH="1">
            <a:off x="8215577" y="3322812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10800000">
            <a:off x="5866745" y="4172287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>
            <a:off x="7372532" y="4270147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-1799986">
            <a:off x="3790503" y="314878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10800000">
            <a:off x="5451038" y="4817960"/>
            <a:ext cx="461745" cy="406905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10800000">
            <a:off x="855531" y="4721062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>
            <a:off x="6309657" y="4681072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>
            <a:off x="-916426" y="4330237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>
            <a:off x="6570373" y="6190025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-1799986">
            <a:off x="-4001547" y="522232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10800000" flipH="1">
            <a:off x="8252299" y="4420001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10800000" flipH="1">
            <a:off x="7717820" y="3885268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>
            <a:spLocks noGrp="1"/>
          </p:cNvSpPr>
          <p:nvPr>
            <p:ph type="title"/>
          </p:nvPr>
        </p:nvSpPr>
        <p:spPr>
          <a:xfrm>
            <a:off x="720000" y="1849000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2" hasCustomPrompt="1"/>
          </p:nvPr>
        </p:nvSpPr>
        <p:spPr>
          <a:xfrm>
            <a:off x="1250550" y="138828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"/>
          </p:nvPr>
        </p:nvSpPr>
        <p:spPr>
          <a:xfrm>
            <a:off x="720000" y="218656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3"/>
          </p:nvPr>
        </p:nvSpPr>
        <p:spPr>
          <a:xfrm>
            <a:off x="3403800" y="1849000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4" hasCustomPrompt="1"/>
          </p:nvPr>
        </p:nvSpPr>
        <p:spPr>
          <a:xfrm>
            <a:off x="3934350" y="138828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5"/>
          </p:nvPr>
        </p:nvSpPr>
        <p:spPr>
          <a:xfrm>
            <a:off x="3403800" y="218656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6"/>
          </p:nvPr>
        </p:nvSpPr>
        <p:spPr>
          <a:xfrm>
            <a:off x="5965900" y="1849000"/>
            <a:ext cx="24582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6524200" y="1388288"/>
            <a:ext cx="1341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8"/>
          </p:nvPr>
        </p:nvSpPr>
        <p:spPr>
          <a:xfrm>
            <a:off x="5965900" y="2186565"/>
            <a:ext cx="2458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/>
          </p:nvPr>
        </p:nvSpPr>
        <p:spPr>
          <a:xfrm>
            <a:off x="720000" y="3400479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1250550" y="2939767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14"/>
          </p:nvPr>
        </p:nvSpPr>
        <p:spPr>
          <a:xfrm>
            <a:off x="720000" y="37589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/>
          </p:nvPr>
        </p:nvSpPr>
        <p:spPr>
          <a:xfrm>
            <a:off x="3403800" y="3400479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16" hasCustomPrompt="1"/>
          </p:nvPr>
        </p:nvSpPr>
        <p:spPr>
          <a:xfrm>
            <a:off x="3934350" y="2939767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17"/>
          </p:nvPr>
        </p:nvSpPr>
        <p:spPr>
          <a:xfrm>
            <a:off x="3403800" y="37589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18"/>
          </p:nvPr>
        </p:nvSpPr>
        <p:spPr>
          <a:xfrm>
            <a:off x="5965900" y="3400479"/>
            <a:ext cx="24582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19" hasCustomPrompt="1"/>
          </p:nvPr>
        </p:nvSpPr>
        <p:spPr>
          <a:xfrm>
            <a:off x="6524200" y="2939767"/>
            <a:ext cx="1341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20"/>
          </p:nvPr>
        </p:nvSpPr>
        <p:spPr>
          <a:xfrm>
            <a:off x="5965900" y="3758925"/>
            <a:ext cx="2458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0104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3"/>
          <p:cNvSpPr/>
          <p:nvPr/>
        </p:nvSpPr>
        <p:spPr>
          <a:xfrm rot="5400000">
            <a:off x="9658283" y="1539125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 rot="10800000">
            <a:off x="-2436713" y="-2457872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 rot="10800000">
            <a:off x="7873497" y="-1311075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 rot="10800000">
            <a:off x="8114987" y="-1069744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/>
          <p:nvPr/>
        </p:nvSpPr>
        <p:spPr>
          <a:xfrm rot="10800000">
            <a:off x="41358" y="4802774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3"/>
          <p:cNvSpPr/>
          <p:nvPr/>
        </p:nvSpPr>
        <p:spPr>
          <a:xfrm rot="10800000">
            <a:off x="492395" y="5253811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3"/>
          <p:cNvSpPr/>
          <p:nvPr/>
        </p:nvSpPr>
        <p:spPr>
          <a:xfrm rot="10800000">
            <a:off x="8183904" y="4964174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3"/>
          <p:cNvSpPr/>
          <p:nvPr/>
        </p:nvSpPr>
        <p:spPr>
          <a:xfrm rot="10800000">
            <a:off x="118103" y="857869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"/>
          <p:cNvSpPr/>
          <p:nvPr/>
        </p:nvSpPr>
        <p:spPr>
          <a:xfrm rot="10800000">
            <a:off x="8880813" y="2248822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"/>
          <p:cNvSpPr/>
          <p:nvPr/>
        </p:nvSpPr>
        <p:spPr>
          <a:xfrm rot="10800000">
            <a:off x="8742584" y="3050662"/>
            <a:ext cx="1297365" cy="1182051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3"/>
          <p:cNvSpPr/>
          <p:nvPr/>
        </p:nvSpPr>
        <p:spPr>
          <a:xfrm rot="10800000">
            <a:off x="8697061" y="4503186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"/>
          <p:cNvSpPr/>
          <p:nvPr/>
        </p:nvSpPr>
        <p:spPr>
          <a:xfrm rot="10800000">
            <a:off x="-250748" y="4802775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3"/>
          <p:cNvSpPr/>
          <p:nvPr/>
        </p:nvSpPr>
        <p:spPr>
          <a:xfrm rot="10800000">
            <a:off x="187580" y="4589907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3"/>
          <p:cNvSpPr/>
          <p:nvPr/>
        </p:nvSpPr>
        <p:spPr>
          <a:xfrm rot="10800000">
            <a:off x="7679503" y="-102638"/>
            <a:ext cx="256183" cy="224719"/>
          </a:xfrm>
          <a:custGeom>
            <a:avLst/>
            <a:gdLst/>
            <a:ahLst/>
            <a:cxnLst/>
            <a:rect l="l" t="t" r="r" b="b"/>
            <a:pathLst>
              <a:path w="1604" h="1407" extrusionOk="0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3"/>
          <p:cNvSpPr/>
          <p:nvPr/>
        </p:nvSpPr>
        <p:spPr>
          <a:xfrm rot="10800000">
            <a:off x="1322165" y="129271"/>
            <a:ext cx="197727" cy="182714"/>
          </a:xfrm>
          <a:custGeom>
            <a:avLst/>
            <a:gdLst/>
            <a:ahLst/>
            <a:cxnLst/>
            <a:rect l="l" t="t" r="r" b="b"/>
            <a:pathLst>
              <a:path w="1238" h="1144" extrusionOk="0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3"/>
          <p:cNvSpPr/>
          <p:nvPr/>
        </p:nvSpPr>
        <p:spPr>
          <a:xfrm rot="10800000">
            <a:off x="568550" y="-102654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3"/>
          <p:cNvSpPr/>
          <p:nvPr/>
        </p:nvSpPr>
        <p:spPr>
          <a:xfrm rot="10800000">
            <a:off x="9143701" y="2317977"/>
            <a:ext cx="495116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7394509" y="-21490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-3741816" y="-21490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7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title" idx="2"/>
          </p:nvPr>
        </p:nvSpPr>
        <p:spPr>
          <a:xfrm>
            <a:off x="5070754" y="2412300"/>
            <a:ext cx="24318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subTitle" idx="1"/>
          </p:nvPr>
        </p:nvSpPr>
        <p:spPr>
          <a:xfrm>
            <a:off x="5070738" y="2886350"/>
            <a:ext cx="2431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title" idx="3"/>
          </p:nvPr>
        </p:nvSpPr>
        <p:spPr>
          <a:xfrm>
            <a:off x="1641475" y="2412300"/>
            <a:ext cx="24318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1" name="Google Shape;341;p16"/>
          <p:cNvSpPr txBox="1">
            <a:spLocks noGrp="1"/>
          </p:cNvSpPr>
          <p:nvPr>
            <p:ph type="subTitle" idx="4"/>
          </p:nvPr>
        </p:nvSpPr>
        <p:spPr>
          <a:xfrm>
            <a:off x="1641463" y="2886350"/>
            <a:ext cx="2431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6"/>
          <p:cNvSpPr/>
          <p:nvPr/>
        </p:nvSpPr>
        <p:spPr>
          <a:xfrm flipH="1">
            <a:off x="-1892028" y="3859901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6"/>
          <p:cNvSpPr/>
          <p:nvPr/>
        </p:nvSpPr>
        <p:spPr>
          <a:xfrm flipH="1">
            <a:off x="7826394" y="4354256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6"/>
          <p:cNvSpPr/>
          <p:nvPr/>
        </p:nvSpPr>
        <p:spPr>
          <a:xfrm flipH="1">
            <a:off x="8605505" y="3564378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6"/>
          <p:cNvSpPr/>
          <p:nvPr/>
        </p:nvSpPr>
        <p:spPr>
          <a:xfrm flipH="1">
            <a:off x="886955" y="258183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"/>
          <p:cNvSpPr/>
          <p:nvPr/>
        </p:nvSpPr>
        <p:spPr>
          <a:xfrm flipH="1">
            <a:off x="8150951" y="-220930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6"/>
          <p:cNvSpPr/>
          <p:nvPr/>
        </p:nvSpPr>
        <p:spPr>
          <a:xfrm flipH="1">
            <a:off x="436507" y="3559191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6"/>
          <p:cNvSpPr/>
          <p:nvPr/>
        </p:nvSpPr>
        <p:spPr>
          <a:xfrm flipH="1">
            <a:off x="662788" y="3992242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6"/>
          <p:cNvSpPr/>
          <p:nvPr/>
        </p:nvSpPr>
        <p:spPr>
          <a:xfrm flipH="1">
            <a:off x="8052236" y="308041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6"/>
          <p:cNvSpPr/>
          <p:nvPr/>
        </p:nvSpPr>
        <p:spPr>
          <a:xfrm flipH="1">
            <a:off x="7969213" y="4352486"/>
            <a:ext cx="141028" cy="12090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6"/>
          <p:cNvSpPr/>
          <p:nvPr/>
        </p:nvSpPr>
        <p:spPr>
          <a:xfrm flipH="1">
            <a:off x="8344357" y="902596"/>
            <a:ext cx="1297365" cy="1182051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6"/>
          <p:cNvSpPr/>
          <p:nvPr/>
        </p:nvSpPr>
        <p:spPr>
          <a:xfrm flipH="1">
            <a:off x="8664108" y="328700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6"/>
          <p:cNvSpPr/>
          <p:nvPr/>
        </p:nvSpPr>
        <p:spPr>
          <a:xfrm flipH="1">
            <a:off x="-182913" y="359036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6"/>
          <p:cNvSpPr/>
          <p:nvPr/>
        </p:nvSpPr>
        <p:spPr>
          <a:xfrm flipH="1">
            <a:off x="552190" y="947754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6"/>
          <p:cNvSpPr/>
          <p:nvPr/>
        </p:nvSpPr>
        <p:spPr>
          <a:xfrm flipH="1">
            <a:off x="239556" y="1076000"/>
            <a:ext cx="130168" cy="109884"/>
          </a:xfrm>
          <a:custGeom>
            <a:avLst/>
            <a:gdLst/>
            <a:ahLst/>
            <a:cxnLst/>
            <a:rect l="l" t="t" r="r" b="b"/>
            <a:pathLst>
              <a:path w="815" h="688" extrusionOk="0">
                <a:moveTo>
                  <a:pt x="434" y="0"/>
                </a:moveTo>
                <a:cubicBezTo>
                  <a:pt x="179" y="0"/>
                  <a:pt x="1" y="287"/>
                  <a:pt x="144" y="524"/>
                </a:cubicBezTo>
                <a:cubicBezTo>
                  <a:pt x="213" y="635"/>
                  <a:pt x="325" y="687"/>
                  <a:pt x="435" y="687"/>
                </a:cubicBezTo>
                <a:cubicBezTo>
                  <a:pt x="583" y="687"/>
                  <a:pt x="730" y="594"/>
                  <a:pt x="770" y="424"/>
                </a:cubicBezTo>
                <a:cubicBezTo>
                  <a:pt x="814" y="241"/>
                  <a:pt x="702" y="56"/>
                  <a:pt x="517" y="10"/>
                </a:cubicBezTo>
                <a:cubicBezTo>
                  <a:pt x="489" y="4"/>
                  <a:pt x="461" y="0"/>
                  <a:pt x="4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6"/>
          <p:cNvSpPr/>
          <p:nvPr/>
        </p:nvSpPr>
        <p:spPr>
          <a:xfrm flipH="1">
            <a:off x="1013510" y="4187983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6"/>
          <p:cNvSpPr/>
          <p:nvPr/>
        </p:nvSpPr>
        <p:spPr>
          <a:xfrm flipH="1">
            <a:off x="-89164" y="1434914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6"/>
          <p:cNvSpPr/>
          <p:nvPr/>
        </p:nvSpPr>
        <p:spPr>
          <a:xfrm flipH="1">
            <a:off x="-182923" y="3080743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6"/>
          <p:cNvSpPr/>
          <p:nvPr/>
        </p:nvSpPr>
        <p:spPr>
          <a:xfrm flipH="1">
            <a:off x="1650368" y="-220918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6"/>
          <p:cNvSpPr/>
          <p:nvPr/>
        </p:nvSpPr>
        <p:spPr>
          <a:xfrm flipH="1">
            <a:off x="6956357" y="-260908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6"/>
          <p:cNvSpPr/>
          <p:nvPr/>
        </p:nvSpPr>
        <p:spPr>
          <a:xfrm>
            <a:off x="7204684" y="93472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6"/>
          <p:cNvSpPr/>
          <p:nvPr/>
        </p:nvSpPr>
        <p:spPr>
          <a:xfrm>
            <a:off x="-3922466" y="93472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6"/>
          <p:cNvSpPr/>
          <p:nvPr/>
        </p:nvSpPr>
        <p:spPr>
          <a:xfrm flipH="1">
            <a:off x="-1457241" y="4163735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6"/>
          <p:cNvSpPr/>
          <p:nvPr/>
        </p:nvSpPr>
        <p:spPr>
          <a:xfrm flipH="1">
            <a:off x="4909484" y="4163735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"/>
          <p:cNvSpPr txBox="1">
            <a:spLocks noGrp="1"/>
          </p:cNvSpPr>
          <p:nvPr>
            <p:ph type="title"/>
          </p:nvPr>
        </p:nvSpPr>
        <p:spPr>
          <a:xfrm>
            <a:off x="3386150" y="2545763"/>
            <a:ext cx="36516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7" name="Google Shape;367;p17"/>
          <p:cNvSpPr txBox="1">
            <a:spLocks noGrp="1"/>
          </p:cNvSpPr>
          <p:nvPr>
            <p:ph type="title" idx="2" hasCustomPrompt="1"/>
          </p:nvPr>
        </p:nvSpPr>
        <p:spPr>
          <a:xfrm>
            <a:off x="5762450" y="1631644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61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8" name="Google Shape;368;p17"/>
          <p:cNvSpPr txBox="1">
            <a:spLocks noGrp="1"/>
          </p:cNvSpPr>
          <p:nvPr>
            <p:ph type="subTitle" idx="1"/>
          </p:nvPr>
        </p:nvSpPr>
        <p:spPr>
          <a:xfrm>
            <a:off x="4701350" y="3382178"/>
            <a:ext cx="23364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7"/>
          <p:cNvSpPr/>
          <p:nvPr/>
        </p:nvSpPr>
        <p:spPr>
          <a:xfrm rot="10800000">
            <a:off x="4499826" y="5328815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7"/>
          <p:cNvSpPr/>
          <p:nvPr/>
        </p:nvSpPr>
        <p:spPr>
          <a:xfrm rot="10800000">
            <a:off x="1443962" y="4934603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7"/>
          <p:cNvSpPr/>
          <p:nvPr/>
        </p:nvSpPr>
        <p:spPr>
          <a:xfrm rot="10800000">
            <a:off x="2479339" y="5062300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7"/>
          <p:cNvSpPr/>
          <p:nvPr/>
        </p:nvSpPr>
        <p:spPr>
          <a:xfrm rot="10800000">
            <a:off x="6351414" y="5097226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7"/>
          <p:cNvSpPr/>
          <p:nvPr/>
        </p:nvSpPr>
        <p:spPr>
          <a:xfrm rot="10800000">
            <a:off x="-2413098" y="4063622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7"/>
          <p:cNvSpPr/>
          <p:nvPr/>
        </p:nvSpPr>
        <p:spPr>
          <a:xfrm rot="10800000">
            <a:off x="-1878870" y="4598354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 rot="10800000">
            <a:off x="7797112" y="4618324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7"/>
          <p:cNvSpPr/>
          <p:nvPr/>
        </p:nvSpPr>
        <p:spPr>
          <a:xfrm rot="10800000">
            <a:off x="8343179" y="5116328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77" name="Google Shape;377;p17"/>
          <p:cNvSpPr/>
          <p:nvPr/>
        </p:nvSpPr>
        <p:spPr>
          <a:xfrm rot="10800000">
            <a:off x="7274475" y="833269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7"/>
          <p:cNvSpPr/>
          <p:nvPr/>
        </p:nvSpPr>
        <p:spPr>
          <a:xfrm rot="10800000">
            <a:off x="9089582" y="1593498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7"/>
          <p:cNvSpPr/>
          <p:nvPr/>
        </p:nvSpPr>
        <p:spPr>
          <a:xfrm rot="10800000">
            <a:off x="7007252" y="526544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7"/>
          <p:cNvSpPr/>
          <p:nvPr/>
        </p:nvSpPr>
        <p:spPr>
          <a:xfrm rot="10800000">
            <a:off x="8508918" y="3438790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7"/>
          <p:cNvSpPr/>
          <p:nvPr/>
        </p:nvSpPr>
        <p:spPr>
          <a:xfrm rot="10800000">
            <a:off x="1163712" y="-18482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7"/>
          <p:cNvSpPr/>
          <p:nvPr/>
        </p:nvSpPr>
        <p:spPr>
          <a:xfrm rot="10800000">
            <a:off x="-546063" y="-359675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7"/>
          <p:cNvSpPr/>
          <p:nvPr/>
        </p:nvSpPr>
        <p:spPr>
          <a:xfrm rot="10800000">
            <a:off x="-283671" y="3438790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7"/>
          <p:cNvSpPr/>
          <p:nvPr/>
        </p:nvSpPr>
        <p:spPr>
          <a:xfrm rot="10800000">
            <a:off x="4449436" y="59333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7"/>
          <p:cNvSpPr/>
          <p:nvPr/>
        </p:nvSpPr>
        <p:spPr>
          <a:xfrm rot="10800000">
            <a:off x="-157415" y="1645436"/>
            <a:ext cx="749037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7"/>
          <p:cNvSpPr/>
          <p:nvPr/>
        </p:nvSpPr>
        <p:spPr>
          <a:xfrm flipH="1">
            <a:off x="4469625" y="59326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7"/>
          <p:cNvSpPr/>
          <p:nvPr/>
        </p:nvSpPr>
        <p:spPr>
          <a:xfrm flipH="1">
            <a:off x="-460775" y="4274651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7"/>
          <p:cNvSpPr/>
          <p:nvPr/>
        </p:nvSpPr>
        <p:spPr>
          <a:xfrm rot="10800000">
            <a:off x="7729852" y="-2353278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0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0"/>
          <p:cNvSpPr txBox="1">
            <a:spLocks noGrp="1"/>
          </p:cNvSpPr>
          <p:nvPr>
            <p:ph type="title"/>
          </p:nvPr>
        </p:nvSpPr>
        <p:spPr>
          <a:xfrm>
            <a:off x="1950150" y="1589625"/>
            <a:ext cx="2295600" cy="8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0" name="Google Shape;450;p20"/>
          <p:cNvSpPr txBox="1">
            <a:spLocks noGrp="1"/>
          </p:cNvSpPr>
          <p:nvPr>
            <p:ph type="subTitle" idx="1"/>
          </p:nvPr>
        </p:nvSpPr>
        <p:spPr>
          <a:xfrm>
            <a:off x="1950150" y="2390025"/>
            <a:ext cx="2295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20"/>
          <p:cNvSpPr txBox="1">
            <a:spLocks noGrp="1"/>
          </p:cNvSpPr>
          <p:nvPr>
            <p:ph type="title" idx="2"/>
          </p:nvPr>
        </p:nvSpPr>
        <p:spPr>
          <a:xfrm>
            <a:off x="5196054" y="1589625"/>
            <a:ext cx="2295600" cy="8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2" name="Google Shape;452;p20"/>
          <p:cNvSpPr txBox="1">
            <a:spLocks noGrp="1"/>
          </p:cNvSpPr>
          <p:nvPr>
            <p:ph type="subTitle" idx="3"/>
          </p:nvPr>
        </p:nvSpPr>
        <p:spPr>
          <a:xfrm>
            <a:off x="5196050" y="2390025"/>
            <a:ext cx="2295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20"/>
          <p:cNvSpPr txBox="1">
            <a:spLocks noGrp="1"/>
          </p:cNvSpPr>
          <p:nvPr>
            <p:ph type="title" idx="4"/>
          </p:nvPr>
        </p:nvSpPr>
        <p:spPr>
          <a:xfrm>
            <a:off x="1950150" y="3156550"/>
            <a:ext cx="2295600" cy="8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4" name="Google Shape;454;p20"/>
          <p:cNvSpPr txBox="1">
            <a:spLocks noGrp="1"/>
          </p:cNvSpPr>
          <p:nvPr>
            <p:ph type="subTitle" idx="5"/>
          </p:nvPr>
        </p:nvSpPr>
        <p:spPr>
          <a:xfrm>
            <a:off x="1950150" y="3956950"/>
            <a:ext cx="2295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20"/>
          <p:cNvSpPr txBox="1">
            <a:spLocks noGrp="1"/>
          </p:cNvSpPr>
          <p:nvPr>
            <p:ph type="title" idx="6"/>
          </p:nvPr>
        </p:nvSpPr>
        <p:spPr>
          <a:xfrm>
            <a:off x="5196054" y="3156550"/>
            <a:ext cx="2295600" cy="8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6" name="Google Shape;456;p20"/>
          <p:cNvSpPr txBox="1">
            <a:spLocks noGrp="1"/>
          </p:cNvSpPr>
          <p:nvPr>
            <p:ph type="subTitle" idx="7"/>
          </p:nvPr>
        </p:nvSpPr>
        <p:spPr>
          <a:xfrm>
            <a:off x="5196000" y="3956950"/>
            <a:ext cx="2295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2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0"/>
          <p:cNvSpPr/>
          <p:nvPr/>
        </p:nvSpPr>
        <p:spPr>
          <a:xfrm rot="10800000">
            <a:off x="-2163567" y="-2663484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0"/>
          <p:cNvSpPr/>
          <p:nvPr/>
        </p:nvSpPr>
        <p:spPr>
          <a:xfrm rot="10800000">
            <a:off x="8093605" y="-1326363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"/>
          <p:cNvSpPr/>
          <p:nvPr/>
        </p:nvSpPr>
        <p:spPr>
          <a:xfrm rot="10800000">
            <a:off x="8388133" y="-1275357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0"/>
          <p:cNvSpPr/>
          <p:nvPr/>
        </p:nvSpPr>
        <p:spPr>
          <a:xfrm rot="10800000">
            <a:off x="-173659" y="4769036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0"/>
          <p:cNvSpPr/>
          <p:nvPr/>
        </p:nvSpPr>
        <p:spPr>
          <a:xfrm rot="10800000">
            <a:off x="610066" y="4769049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0"/>
          <p:cNvSpPr/>
          <p:nvPr/>
        </p:nvSpPr>
        <p:spPr>
          <a:xfrm rot="10800000">
            <a:off x="8457050" y="4758561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0"/>
          <p:cNvSpPr/>
          <p:nvPr/>
        </p:nvSpPr>
        <p:spPr>
          <a:xfrm rot="10800000">
            <a:off x="-34382" y="729807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0"/>
          <p:cNvSpPr/>
          <p:nvPr/>
        </p:nvSpPr>
        <p:spPr>
          <a:xfrm rot="10800000">
            <a:off x="391249" y="484881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0"/>
          <p:cNvSpPr/>
          <p:nvPr/>
        </p:nvSpPr>
        <p:spPr>
          <a:xfrm rot="10800000">
            <a:off x="8358334" y="4466447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0"/>
          <p:cNvSpPr/>
          <p:nvPr/>
        </p:nvSpPr>
        <p:spPr>
          <a:xfrm rot="10800000">
            <a:off x="8970207" y="4297573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0"/>
          <p:cNvSpPr/>
          <p:nvPr/>
        </p:nvSpPr>
        <p:spPr>
          <a:xfrm rot="10800000">
            <a:off x="-274377" y="4535713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0"/>
          <p:cNvSpPr/>
          <p:nvPr/>
        </p:nvSpPr>
        <p:spPr>
          <a:xfrm rot="10800000">
            <a:off x="460726" y="4384294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0"/>
          <p:cNvSpPr/>
          <p:nvPr/>
        </p:nvSpPr>
        <p:spPr>
          <a:xfrm rot="10800000">
            <a:off x="8116233" y="290650"/>
            <a:ext cx="179839" cy="151570"/>
          </a:xfrm>
          <a:custGeom>
            <a:avLst/>
            <a:gdLst/>
            <a:ahLst/>
            <a:cxnLst/>
            <a:rect l="l" t="t" r="r" b="b"/>
            <a:pathLst>
              <a:path w="1126" h="949" extrusionOk="0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0"/>
          <p:cNvSpPr/>
          <p:nvPr/>
        </p:nvSpPr>
        <p:spPr>
          <a:xfrm rot="10800000">
            <a:off x="8828293" y="846865"/>
            <a:ext cx="179999" cy="151889"/>
          </a:xfrm>
          <a:custGeom>
            <a:avLst/>
            <a:gdLst/>
            <a:ahLst/>
            <a:cxnLst/>
            <a:rect l="l" t="t" r="r" b="b"/>
            <a:pathLst>
              <a:path w="1127" h="951" extrusionOk="0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0"/>
          <p:cNvSpPr/>
          <p:nvPr/>
        </p:nvSpPr>
        <p:spPr>
          <a:xfrm rot="10800000">
            <a:off x="8620991" y="200429"/>
            <a:ext cx="207310" cy="191658"/>
          </a:xfrm>
          <a:custGeom>
            <a:avLst/>
            <a:gdLst/>
            <a:ahLst/>
            <a:cxnLst/>
            <a:rect l="l" t="t" r="r" b="b"/>
            <a:pathLst>
              <a:path w="1298" h="1200" extrusionOk="0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0"/>
          <p:cNvSpPr/>
          <p:nvPr/>
        </p:nvSpPr>
        <p:spPr>
          <a:xfrm rot="10800000">
            <a:off x="855471" y="-159254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0"/>
          <p:cNvSpPr/>
          <p:nvPr/>
        </p:nvSpPr>
        <p:spPr>
          <a:xfrm rot="10800000">
            <a:off x="-227503" y="3847652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0"/>
          <p:cNvSpPr/>
          <p:nvPr/>
        </p:nvSpPr>
        <p:spPr>
          <a:xfrm rot="-1799986">
            <a:off x="7244724" y="-967599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0"/>
          <p:cNvSpPr/>
          <p:nvPr/>
        </p:nvSpPr>
        <p:spPr>
          <a:xfrm rot="-1799986">
            <a:off x="-1727826" y="-184499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0"/>
          <p:cNvSpPr/>
          <p:nvPr/>
        </p:nvSpPr>
        <p:spPr>
          <a:xfrm rot="-1799986">
            <a:off x="5944399" y="399477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0"/>
          <p:cNvSpPr/>
          <p:nvPr/>
        </p:nvSpPr>
        <p:spPr>
          <a:xfrm rot="1799986" flipH="1">
            <a:off x="-2291801" y="458507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0_1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1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21"/>
          <p:cNvSpPr txBox="1">
            <a:spLocks noGrp="1"/>
          </p:cNvSpPr>
          <p:nvPr>
            <p:ph type="title" idx="2"/>
          </p:nvPr>
        </p:nvSpPr>
        <p:spPr>
          <a:xfrm>
            <a:off x="1132975" y="1491381"/>
            <a:ext cx="20220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2" name="Google Shape;482;p21"/>
          <p:cNvSpPr txBox="1">
            <a:spLocks noGrp="1"/>
          </p:cNvSpPr>
          <p:nvPr>
            <p:ph type="subTitle" idx="1"/>
          </p:nvPr>
        </p:nvSpPr>
        <p:spPr>
          <a:xfrm>
            <a:off x="1132975" y="2194800"/>
            <a:ext cx="20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21"/>
          <p:cNvSpPr txBox="1">
            <a:spLocks noGrp="1"/>
          </p:cNvSpPr>
          <p:nvPr>
            <p:ph type="title" idx="3"/>
          </p:nvPr>
        </p:nvSpPr>
        <p:spPr>
          <a:xfrm>
            <a:off x="5989017" y="1491375"/>
            <a:ext cx="20220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4" name="Google Shape;484;p21"/>
          <p:cNvSpPr txBox="1">
            <a:spLocks noGrp="1"/>
          </p:cNvSpPr>
          <p:nvPr>
            <p:ph type="subTitle" idx="4"/>
          </p:nvPr>
        </p:nvSpPr>
        <p:spPr>
          <a:xfrm>
            <a:off x="5989025" y="2193375"/>
            <a:ext cx="20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1"/>
          <p:cNvSpPr txBox="1">
            <a:spLocks noGrp="1"/>
          </p:cNvSpPr>
          <p:nvPr>
            <p:ph type="title" idx="5"/>
          </p:nvPr>
        </p:nvSpPr>
        <p:spPr>
          <a:xfrm>
            <a:off x="1132975" y="2894451"/>
            <a:ext cx="20220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6" name="Google Shape;486;p21"/>
          <p:cNvSpPr txBox="1">
            <a:spLocks noGrp="1"/>
          </p:cNvSpPr>
          <p:nvPr>
            <p:ph type="subTitle" idx="6"/>
          </p:nvPr>
        </p:nvSpPr>
        <p:spPr>
          <a:xfrm>
            <a:off x="1132975" y="3597575"/>
            <a:ext cx="20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21"/>
          <p:cNvSpPr txBox="1">
            <a:spLocks noGrp="1"/>
          </p:cNvSpPr>
          <p:nvPr>
            <p:ph type="title" idx="7"/>
          </p:nvPr>
        </p:nvSpPr>
        <p:spPr>
          <a:xfrm>
            <a:off x="5989017" y="2891981"/>
            <a:ext cx="20220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8" name="Google Shape;488;p21"/>
          <p:cNvSpPr txBox="1">
            <a:spLocks noGrp="1"/>
          </p:cNvSpPr>
          <p:nvPr>
            <p:ph type="subTitle" idx="8"/>
          </p:nvPr>
        </p:nvSpPr>
        <p:spPr>
          <a:xfrm>
            <a:off x="5989025" y="3597575"/>
            <a:ext cx="20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21"/>
          <p:cNvSpPr/>
          <p:nvPr/>
        </p:nvSpPr>
        <p:spPr>
          <a:xfrm rot="10800000">
            <a:off x="-2049267" y="-2838872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1"/>
          <p:cNvSpPr/>
          <p:nvPr/>
        </p:nvSpPr>
        <p:spPr>
          <a:xfrm rot="10800000">
            <a:off x="8207905" y="-1501750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1"/>
          <p:cNvSpPr/>
          <p:nvPr/>
        </p:nvSpPr>
        <p:spPr>
          <a:xfrm rot="10800000">
            <a:off x="8502433" y="-1450744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1"/>
          <p:cNvSpPr/>
          <p:nvPr/>
        </p:nvSpPr>
        <p:spPr>
          <a:xfrm rot="10800000">
            <a:off x="-59359" y="4593649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1"/>
          <p:cNvSpPr/>
          <p:nvPr/>
        </p:nvSpPr>
        <p:spPr>
          <a:xfrm rot="10800000">
            <a:off x="724366" y="4593661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1"/>
          <p:cNvSpPr/>
          <p:nvPr/>
        </p:nvSpPr>
        <p:spPr>
          <a:xfrm rot="10800000">
            <a:off x="8571350" y="4583174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1"/>
          <p:cNvSpPr/>
          <p:nvPr/>
        </p:nvSpPr>
        <p:spPr>
          <a:xfrm rot="10800000">
            <a:off x="79918" y="554420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1"/>
          <p:cNvSpPr/>
          <p:nvPr/>
        </p:nvSpPr>
        <p:spPr>
          <a:xfrm rot="10800000">
            <a:off x="505549" y="309494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1"/>
          <p:cNvSpPr/>
          <p:nvPr/>
        </p:nvSpPr>
        <p:spPr>
          <a:xfrm rot="10800000">
            <a:off x="8472634" y="4291060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1"/>
          <p:cNvSpPr/>
          <p:nvPr/>
        </p:nvSpPr>
        <p:spPr>
          <a:xfrm rot="10800000">
            <a:off x="9084507" y="4122186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1"/>
          <p:cNvSpPr/>
          <p:nvPr/>
        </p:nvSpPr>
        <p:spPr>
          <a:xfrm rot="10800000">
            <a:off x="-160077" y="4360325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1"/>
          <p:cNvSpPr/>
          <p:nvPr/>
        </p:nvSpPr>
        <p:spPr>
          <a:xfrm rot="10800000">
            <a:off x="575026" y="4208907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1"/>
          <p:cNvSpPr/>
          <p:nvPr/>
        </p:nvSpPr>
        <p:spPr>
          <a:xfrm rot="10800000">
            <a:off x="8230533" y="115263"/>
            <a:ext cx="179839" cy="151570"/>
          </a:xfrm>
          <a:custGeom>
            <a:avLst/>
            <a:gdLst/>
            <a:ahLst/>
            <a:cxnLst/>
            <a:rect l="l" t="t" r="r" b="b"/>
            <a:pathLst>
              <a:path w="1126" h="949" extrusionOk="0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1"/>
          <p:cNvSpPr/>
          <p:nvPr/>
        </p:nvSpPr>
        <p:spPr>
          <a:xfrm rot="10800000">
            <a:off x="8942593" y="671478"/>
            <a:ext cx="179999" cy="151889"/>
          </a:xfrm>
          <a:custGeom>
            <a:avLst/>
            <a:gdLst/>
            <a:ahLst/>
            <a:cxnLst/>
            <a:rect l="l" t="t" r="r" b="b"/>
            <a:pathLst>
              <a:path w="1127" h="951" extrusionOk="0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1"/>
          <p:cNvSpPr/>
          <p:nvPr/>
        </p:nvSpPr>
        <p:spPr>
          <a:xfrm rot="10800000">
            <a:off x="8735291" y="25042"/>
            <a:ext cx="207310" cy="191658"/>
          </a:xfrm>
          <a:custGeom>
            <a:avLst/>
            <a:gdLst/>
            <a:ahLst/>
            <a:cxnLst/>
            <a:rect l="l" t="t" r="r" b="b"/>
            <a:pathLst>
              <a:path w="1298" h="1200" extrusionOk="0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1"/>
          <p:cNvSpPr/>
          <p:nvPr/>
        </p:nvSpPr>
        <p:spPr>
          <a:xfrm rot="10800000">
            <a:off x="969771" y="-334642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1"/>
          <p:cNvSpPr/>
          <p:nvPr/>
        </p:nvSpPr>
        <p:spPr>
          <a:xfrm rot="10800000">
            <a:off x="-113203" y="3672265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1"/>
          <p:cNvSpPr/>
          <p:nvPr/>
        </p:nvSpPr>
        <p:spPr>
          <a:xfrm rot="-1799986">
            <a:off x="7359024" y="-1142987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1"/>
          <p:cNvSpPr/>
          <p:nvPr/>
        </p:nvSpPr>
        <p:spPr>
          <a:xfrm rot="-1799986">
            <a:off x="-1613526" y="-359887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1"/>
          <p:cNvSpPr/>
          <p:nvPr/>
        </p:nvSpPr>
        <p:spPr>
          <a:xfrm rot="-1799986">
            <a:off x="6058699" y="381938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1"/>
          <p:cNvSpPr/>
          <p:nvPr/>
        </p:nvSpPr>
        <p:spPr>
          <a:xfrm rot="1799986" flipH="1">
            <a:off x="-2177501" y="440968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5"/>
          <p:cNvSpPr/>
          <p:nvPr/>
        </p:nvSpPr>
        <p:spPr>
          <a:xfrm rot="5400000" flipH="1">
            <a:off x="-302725" y="3079820"/>
            <a:ext cx="7720" cy="13521"/>
          </a:xfrm>
          <a:custGeom>
            <a:avLst/>
            <a:gdLst/>
            <a:ahLst/>
            <a:cxnLst/>
            <a:rect l="l" t="t" r="r" b="b"/>
            <a:pathLst>
              <a:path w="153" h="268" extrusionOk="0">
                <a:moveTo>
                  <a:pt x="153" y="0"/>
                </a:moveTo>
                <a:lnTo>
                  <a:pt x="0" y="153"/>
                </a:lnTo>
                <a:lnTo>
                  <a:pt x="115" y="268"/>
                </a:lnTo>
                <a:lnTo>
                  <a:pt x="153" y="268"/>
                </a:lnTo>
                <a:lnTo>
                  <a:pt x="153" y="0"/>
                </a:lnTo>
                <a:close/>
              </a:path>
            </a:pathLst>
          </a:custGeom>
          <a:solidFill>
            <a:srgbClr val="2620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5"/>
          <p:cNvSpPr/>
          <p:nvPr/>
        </p:nvSpPr>
        <p:spPr>
          <a:xfrm rot="-5400000">
            <a:off x="-450793" y="3388518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8094588" y="3851301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-315333" y="4604794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-73845" y="4846282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7731144" y="-1227797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8249256" y="-776604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569088" y="-434580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8784222" y="3983642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132833" y="2517628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-832409" y="710383"/>
            <a:ext cx="1297365" cy="1182051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185619" y="115050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8869419" y="-448389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8853697" y="201779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63854" y="4252589"/>
            <a:ext cx="256183" cy="224719"/>
          </a:xfrm>
          <a:custGeom>
            <a:avLst/>
            <a:gdLst/>
            <a:ahLst/>
            <a:cxnLst/>
            <a:rect l="l" t="t" r="r" b="b"/>
            <a:pathLst>
              <a:path w="1604" h="1407" extrusionOk="0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7687648" y="4631110"/>
            <a:ext cx="197727" cy="182714"/>
          </a:xfrm>
          <a:custGeom>
            <a:avLst/>
            <a:gdLst/>
            <a:ahLst/>
            <a:cxnLst/>
            <a:rect l="l" t="t" r="r" b="b"/>
            <a:pathLst>
              <a:path w="1238" h="1144" extrusionOk="0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8144034" y="4595833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8234635" y="299176"/>
            <a:ext cx="495116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5"/>
          <p:cNvSpPr/>
          <p:nvPr/>
        </p:nvSpPr>
        <p:spPr>
          <a:xfrm flipH="1">
            <a:off x="6240372" y="414654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5"/>
          <p:cNvSpPr/>
          <p:nvPr/>
        </p:nvSpPr>
        <p:spPr>
          <a:xfrm flipH="1">
            <a:off x="6892822" y="4085229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2300" y="1152475"/>
            <a:ext cx="7679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2" r:id="rId5"/>
    <p:sldLayoutId id="2147483663" r:id="rId6"/>
    <p:sldLayoutId id="2147483666" r:id="rId7"/>
    <p:sldLayoutId id="2147483667" r:id="rId8"/>
    <p:sldLayoutId id="2147483671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5"/>
          <p:cNvSpPr txBox="1">
            <a:spLocks noGrp="1"/>
          </p:cNvSpPr>
          <p:nvPr>
            <p:ph type="ctrTitle"/>
          </p:nvPr>
        </p:nvSpPr>
        <p:spPr>
          <a:xfrm>
            <a:off x="450750" y="1124775"/>
            <a:ext cx="8242500" cy="20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Esclerose Lateral Amiotrófica:</a:t>
            </a:r>
            <a:r>
              <a:rPr lang="en" sz="5500" dirty="0"/>
              <a:t> </a:t>
            </a:r>
            <a:r>
              <a:rPr lang="en" sz="8500" dirty="0">
                <a:solidFill>
                  <a:schemeClr val="accent1"/>
                </a:solidFill>
              </a:rPr>
              <a:t>Análise EMG</a:t>
            </a:r>
            <a:r>
              <a:rPr lang="en" sz="5500" dirty="0"/>
              <a:t> </a:t>
            </a:r>
            <a:endParaRPr sz="5500" dirty="0"/>
          </a:p>
        </p:txBody>
      </p:sp>
      <p:sp>
        <p:nvSpPr>
          <p:cNvPr id="772" name="Google Shape;772;p35"/>
          <p:cNvSpPr txBox="1">
            <a:spLocks noGrp="1"/>
          </p:cNvSpPr>
          <p:nvPr>
            <p:ph type="subTitle" idx="1"/>
          </p:nvPr>
        </p:nvSpPr>
        <p:spPr>
          <a:xfrm>
            <a:off x="1771050" y="3519225"/>
            <a:ext cx="56019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Deteção de padrões de contração muscular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Envelope</a:t>
            </a:r>
            <a:endParaRPr dirty="0"/>
          </a:p>
        </p:txBody>
      </p:sp>
      <p:sp>
        <p:nvSpPr>
          <p:cNvPr id="857" name="Google Shape;857;p41"/>
          <p:cNvSpPr/>
          <p:nvPr/>
        </p:nvSpPr>
        <p:spPr>
          <a:xfrm rot="10800000">
            <a:off x="1803" y="1706481"/>
            <a:ext cx="50" cy="124375"/>
          </a:xfrm>
          <a:custGeom>
            <a:avLst/>
            <a:gdLst/>
            <a:ahLst/>
            <a:cxnLst/>
            <a:rect l="l" t="t" r="r" b="b"/>
            <a:pathLst>
              <a:path w="1" h="2463" extrusionOk="0">
                <a:moveTo>
                  <a:pt x="0" y="2463"/>
                </a:moveTo>
                <a:lnTo>
                  <a:pt x="0" y="2463"/>
                </a:lnTo>
                <a:lnTo>
                  <a:pt x="0" y="0"/>
                </a:lnTo>
                <a:lnTo>
                  <a:pt x="0" y="0"/>
                </a:lnTo>
                <a:lnTo>
                  <a:pt x="0" y="246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1"/>
          <p:cNvSpPr/>
          <p:nvPr/>
        </p:nvSpPr>
        <p:spPr>
          <a:xfrm rot="10800000">
            <a:off x="1803" y="1300576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3"/>
                </a:moveTo>
                <a:lnTo>
                  <a:pt x="0" y="2483"/>
                </a:lnTo>
                <a:lnTo>
                  <a:pt x="0" y="1"/>
                </a:lnTo>
                <a:lnTo>
                  <a:pt x="0" y="20"/>
                </a:lnTo>
                <a:lnTo>
                  <a:pt x="0" y="248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1"/>
          <p:cNvSpPr/>
          <p:nvPr/>
        </p:nvSpPr>
        <p:spPr>
          <a:xfrm rot="10800000">
            <a:off x="1803" y="1503024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2"/>
                </a:moveTo>
                <a:lnTo>
                  <a:pt x="0" y="2482"/>
                </a:lnTo>
                <a:lnTo>
                  <a:pt x="0" y="0"/>
                </a:lnTo>
                <a:lnTo>
                  <a:pt x="0" y="0"/>
                </a:lnTo>
                <a:lnTo>
                  <a:pt x="0" y="2482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1"/>
          <p:cNvSpPr/>
          <p:nvPr/>
        </p:nvSpPr>
        <p:spPr>
          <a:xfrm rot="10800000">
            <a:off x="1803" y="1908928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3"/>
                </a:moveTo>
                <a:lnTo>
                  <a:pt x="0" y="2483"/>
                </a:lnTo>
                <a:lnTo>
                  <a:pt x="0" y="1"/>
                </a:lnTo>
                <a:lnTo>
                  <a:pt x="0" y="1"/>
                </a:lnTo>
                <a:lnTo>
                  <a:pt x="0" y="248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1"/>
          <p:cNvSpPr/>
          <p:nvPr/>
        </p:nvSpPr>
        <p:spPr>
          <a:xfrm rot="10800000">
            <a:off x="37566" y="39483"/>
            <a:ext cx="65596" cy="65647"/>
          </a:xfrm>
          <a:custGeom>
            <a:avLst/>
            <a:gdLst/>
            <a:ahLst/>
            <a:cxnLst/>
            <a:rect l="l" t="t" r="r" b="b"/>
            <a:pathLst>
              <a:path w="1299" h="1300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1299" y="1299"/>
                </a:lnTo>
                <a:lnTo>
                  <a:pt x="1299" y="1299"/>
                </a:lnTo>
                <a:lnTo>
                  <a:pt x="0" y="1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1"/>
          <p:cNvSpPr/>
          <p:nvPr/>
        </p:nvSpPr>
        <p:spPr>
          <a:xfrm rot="10800000">
            <a:off x="1803" y="2034263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1"/>
          <p:cNvSpPr/>
          <p:nvPr/>
        </p:nvSpPr>
        <p:spPr>
          <a:xfrm rot="10800000">
            <a:off x="1803" y="1830807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1"/>
          <p:cNvSpPr/>
          <p:nvPr/>
        </p:nvSpPr>
        <p:spPr>
          <a:xfrm rot="10800000">
            <a:off x="1803" y="1628360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1"/>
          <p:cNvSpPr/>
          <p:nvPr/>
        </p:nvSpPr>
        <p:spPr>
          <a:xfrm rot="10800000">
            <a:off x="1803" y="1424953"/>
            <a:ext cx="50" cy="78120"/>
          </a:xfrm>
          <a:custGeom>
            <a:avLst/>
            <a:gdLst/>
            <a:ahLst/>
            <a:cxnLst/>
            <a:rect l="l" t="t" r="r" b="b"/>
            <a:pathLst>
              <a:path w="1" h="1547" extrusionOk="0">
                <a:moveTo>
                  <a:pt x="0" y="1547"/>
                </a:moveTo>
                <a:lnTo>
                  <a:pt x="0" y="1528"/>
                </a:lnTo>
                <a:lnTo>
                  <a:pt x="0" y="0"/>
                </a:lnTo>
                <a:lnTo>
                  <a:pt x="0" y="0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1"/>
          <p:cNvSpPr/>
          <p:nvPr/>
        </p:nvSpPr>
        <p:spPr>
          <a:xfrm rot="10800000">
            <a:off x="1803" y="1222455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1"/>
          <p:cNvSpPr/>
          <p:nvPr/>
        </p:nvSpPr>
        <p:spPr>
          <a:xfrm rot="10800000">
            <a:off x="103112" y="105079"/>
            <a:ext cx="40549" cy="40499"/>
          </a:xfrm>
          <a:custGeom>
            <a:avLst/>
            <a:gdLst/>
            <a:ahLst/>
            <a:cxnLst/>
            <a:rect l="l" t="t" r="r" b="b"/>
            <a:pathLst>
              <a:path w="803" h="802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1"/>
          <p:cNvSpPr/>
          <p:nvPr/>
        </p:nvSpPr>
        <p:spPr>
          <a:xfrm rot="10800000">
            <a:off x="21153" y="24080"/>
            <a:ext cx="16462" cy="15452"/>
          </a:xfrm>
          <a:custGeom>
            <a:avLst/>
            <a:gdLst/>
            <a:ahLst/>
            <a:cxnLst/>
            <a:rect l="l" t="t" r="r" b="b"/>
            <a:pathLst>
              <a:path w="326" h="306" extrusionOk="0">
                <a:moveTo>
                  <a:pt x="1" y="0"/>
                </a:moveTo>
                <a:lnTo>
                  <a:pt x="1" y="0"/>
                </a:lnTo>
                <a:lnTo>
                  <a:pt x="325" y="306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1"/>
          <p:cNvSpPr/>
          <p:nvPr/>
        </p:nvSpPr>
        <p:spPr>
          <a:xfrm rot="10800000">
            <a:off x="37566" y="39483"/>
            <a:ext cx="65596" cy="65647"/>
          </a:xfrm>
          <a:custGeom>
            <a:avLst/>
            <a:gdLst/>
            <a:ahLst/>
            <a:cxnLst/>
            <a:rect l="l" t="t" r="r" b="b"/>
            <a:pathLst>
              <a:path w="1299" h="1300" extrusionOk="0">
                <a:moveTo>
                  <a:pt x="0" y="1"/>
                </a:moveTo>
                <a:lnTo>
                  <a:pt x="1299" y="1299"/>
                </a:lnTo>
                <a:lnTo>
                  <a:pt x="1299" y="1299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1"/>
          <p:cNvSpPr/>
          <p:nvPr/>
        </p:nvSpPr>
        <p:spPr>
          <a:xfrm rot="10800000">
            <a:off x="103112" y="105079"/>
            <a:ext cx="40549" cy="40499"/>
          </a:xfrm>
          <a:custGeom>
            <a:avLst/>
            <a:gdLst/>
            <a:ahLst/>
            <a:cxnLst/>
            <a:rect l="l" t="t" r="r" b="b"/>
            <a:pathLst>
              <a:path w="803" h="802" extrusionOk="0">
                <a:moveTo>
                  <a:pt x="0" y="0"/>
                </a:move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8550C9B-B97B-F515-DFE9-B31855E73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565716"/>
            <a:ext cx="3991159" cy="29888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CBF312-3EB5-4660-DC9C-7CC9C9913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65716"/>
            <a:ext cx="4016428" cy="304883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68FB0D9-6865-2CAC-2862-F15C4362F579}"/>
              </a:ext>
            </a:extLst>
          </p:cNvPr>
          <p:cNvSpPr txBox="1"/>
          <p:nvPr/>
        </p:nvSpPr>
        <p:spPr>
          <a:xfrm>
            <a:off x="2106976" y="1176357"/>
            <a:ext cx="7695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Outfit ExtraBold" panose="020B0604020202020204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Outfit ExtraBold" panose="020B0604020202020204" charset="0"/>
              </a:rPr>
              <a:t>Controlo</a:t>
            </a:r>
            <a:r>
              <a:rPr lang="en-US" sz="1800" dirty="0">
                <a:solidFill>
                  <a:schemeClr val="tx1"/>
                </a:solidFill>
                <a:latin typeface="Outfit ExtraBold" panose="020B0604020202020204" charset="0"/>
              </a:rPr>
              <a:t>		                           </a:t>
            </a:r>
            <a:r>
              <a:rPr lang="en-US" sz="1800" dirty="0" err="1">
                <a:solidFill>
                  <a:schemeClr val="tx1"/>
                </a:solidFill>
                <a:latin typeface="Outfit ExtraBold" panose="020B0604020202020204" charset="0"/>
              </a:rPr>
              <a:t>Paciente</a:t>
            </a:r>
            <a:endParaRPr lang="en-US" sz="1800" dirty="0">
              <a:solidFill>
                <a:schemeClr val="tx1"/>
              </a:solidFill>
              <a:latin typeface="Outfit Extra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63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Transformada de Fourier</a:t>
            </a:r>
            <a:endParaRPr dirty="0"/>
          </a:p>
        </p:txBody>
      </p:sp>
      <p:sp>
        <p:nvSpPr>
          <p:cNvPr id="857" name="Google Shape;857;p41"/>
          <p:cNvSpPr/>
          <p:nvPr/>
        </p:nvSpPr>
        <p:spPr>
          <a:xfrm rot="10800000">
            <a:off x="1803" y="1706481"/>
            <a:ext cx="50" cy="124375"/>
          </a:xfrm>
          <a:custGeom>
            <a:avLst/>
            <a:gdLst/>
            <a:ahLst/>
            <a:cxnLst/>
            <a:rect l="l" t="t" r="r" b="b"/>
            <a:pathLst>
              <a:path w="1" h="2463" extrusionOk="0">
                <a:moveTo>
                  <a:pt x="0" y="2463"/>
                </a:moveTo>
                <a:lnTo>
                  <a:pt x="0" y="2463"/>
                </a:lnTo>
                <a:lnTo>
                  <a:pt x="0" y="0"/>
                </a:lnTo>
                <a:lnTo>
                  <a:pt x="0" y="0"/>
                </a:lnTo>
                <a:lnTo>
                  <a:pt x="0" y="246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1"/>
          <p:cNvSpPr/>
          <p:nvPr/>
        </p:nvSpPr>
        <p:spPr>
          <a:xfrm rot="10800000">
            <a:off x="1803" y="1300576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3"/>
                </a:moveTo>
                <a:lnTo>
                  <a:pt x="0" y="2483"/>
                </a:lnTo>
                <a:lnTo>
                  <a:pt x="0" y="1"/>
                </a:lnTo>
                <a:lnTo>
                  <a:pt x="0" y="20"/>
                </a:lnTo>
                <a:lnTo>
                  <a:pt x="0" y="248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1"/>
          <p:cNvSpPr/>
          <p:nvPr/>
        </p:nvSpPr>
        <p:spPr>
          <a:xfrm rot="10800000">
            <a:off x="1803" y="1503024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2"/>
                </a:moveTo>
                <a:lnTo>
                  <a:pt x="0" y="2482"/>
                </a:lnTo>
                <a:lnTo>
                  <a:pt x="0" y="0"/>
                </a:lnTo>
                <a:lnTo>
                  <a:pt x="0" y="0"/>
                </a:lnTo>
                <a:lnTo>
                  <a:pt x="0" y="2482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1"/>
          <p:cNvSpPr/>
          <p:nvPr/>
        </p:nvSpPr>
        <p:spPr>
          <a:xfrm rot="10800000">
            <a:off x="1803" y="1908928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3"/>
                </a:moveTo>
                <a:lnTo>
                  <a:pt x="0" y="2483"/>
                </a:lnTo>
                <a:lnTo>
                  <a:pt x="0" y="1"/>
                </a:lnTo>
                <a:lnTo>
                  <a:pt x="0" y="1"/>
                </a:lnTo>
                <a:lnTo>
                  <a:pt x="0" y="248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1"/>
          <p:cNvSpPr/>
          <p:nvPr/>
        </p:nvSpPr>
        <p:spPr>
          <a:xfrm rot="10800000">
            <a:off x="37566" y="39483"/>
            <a:ext cx="65596" cy="65647"/>
          </a:xfrm>
          <a:custGeom>
            <a:avLst/>
            <a:gdLst/>
            <a:ahLst/>
            <a:cxnLst/>
            <a:rect l="l" t="t" r="r" b="b"/>
            <a:pathLst>
              <a:path w="1299" h="1300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1299" y="1299"/>
                </a:lnTo>
                <a:lnTo>
                  <a:pt x="1299" y="1299"/>
                </a:lnTo>
                <a:lnTo>
                  <a:pt x="0" y="1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1"/>
          <p:cNvSpPr/>
          <p:nvPr/>
        </p:nvSpPr>
        <p:spPr>
          <a:xfrm rot="10800000">
            <a:off x="1803" y="2034263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1"/>
          <p:cNvSpPr/>
          <p:nvPr/>
        </p:nvSpPr>
        <p:spPr>
          <a:xfrm rot="10800000">
            <a:off x="1803" y="1830807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1"/>
          <p:cNvSpPr/>
          <p:nvPr/>
        </p:nvSpPr>
        <p:spPr>
          <a:xfrm rot="10800000">
            <a:off x="1803" y="1628360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1"/>
          <p:cNvSpPr/>
          <p:nvPr/>
        </p:nvSpPr>
        <p:spPr>
          <a:xfrm rot="10800000">
            <a:off x="1803" y="1424953"/>
            <a:ext cx="50" cy="78120"/>
          </a:xfrm>
          <a:custGeom>
            <a:avLst/>
            <a:gdLst/>
            <a:ahLst/>
            <a:cxnLst/>
            <a:rect l="l" t="t" r="r" b="b"/>
            <a:pathLst>
              <a:path w="1" h="1547" extrusionOk="0">
                <a:moveTo>
                  <a:pt x="0" y="1547"/>
                </a:moveTo>
                <a:lnTo>
                  <a:pt x="0" y="1528"/>
                </a:lnTo>
                <a:lnTo>
                  <a:pt x="0" y="0"/>
                </a:lnTo>
                <a:lnTo>
                  <a:pt x="0" y="0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1"/>
          <p:cNvSpPr/>
          <p:nvPr/>
        </p:nvSpPr>
        <p:spPr>
          <a:xfrm rot="10800000">
            <a:off x="1803" y="1222455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1"/>
          <p:cNvSpPr/>
          <p:nvPr/>
        </p:nvSpPr>
        <p:spPr>
          <a:xfrm rot="10800000">
            <a:off x="103112" y="105079"/>
            <a:ext cx="40549" cy="40499"/>
          </a:xfrm>
          <a:custGeom>
            <a:avLst/>
            <a:gdLst/>
            <a:ahLst/>
            <a:cxnLst/>
            <a:rect l="l" t="t" r="r" b="b"/>
            <a:pathLst>
              <a:path w="803" h="802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1"/>
          <p:cNvSpPr/>
          <p:nvPr/>
        </p:nvSpPr>
        <p:spPr>
          <a:xfrm rot="10800000">
            <a:off x="21153" y="24080"/>
            <a:ext cx="16462" cy="15452"/>
          </a:xfrm>
          <a:custGeom>
            <a:avLst/>
            <a:gdLst/>
            <a:ahLst/>
            <a:cxnLst/>
            <a:rect l="l" t="t" r="r" b="b"/>
            <a:pathLst>
              <a:path w="326" h="306" extrusionOk="0">
                <a:moveTo>
                  <a:pt x="1" y="0"/>
                </a:moveTo>
                <a:lnTo>
                  <a:pt x="1" y="0"/>
                </a:lnTo>
                <a:lnTo>
                  <a:pt x="325" y="306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1"/>
          <p:cNvSpPr/>
          <p:nvPr/>
        </p:nvSpPr>
        <p:spPr>
          <a:xfrm rot="10800000">
            <a:off x="37566" y="39483"/>
            <a:ext cx="65596" cy="65647"/>
          </a:xfrm>
          <a:custGeom>
            <a:avLst/>
            <a:gdLst/>
            <a:ahLst/>
            <a:cxnLst/>
            <a:rect l="l" t="t" r="r" b="b"/>
            <a:pathLst>
              <a:path w="1299" h="1300" extrusionOk="0">
                <a:moveTo>
                  <a:pt x="0" y="1"/>
                </a:moveTo>
                <a:lnTo>
                  <a:pt x="1299" y="1299"/>
                </a:lnTo>
                <a:lnTo>
                  <a:pt x="1299" y="1299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1"/>
          <p:cNvSpPr/>
          <p:nvPr/>
        </p:nvSpPr>
        <p:spPr>
          <a:xfrm rot="10800000">
            <a:off x="103112" y="105079"/>
            <a:ext cx="40549" cy="40499"/>
          </a:xfrm>
          <a:custGeom>
            <a:avLst/>
            <a:gdLst/>
            <a:ahLst/>
            <a:cxnLst/>
            <a:rect l="l" t="t" r="r" b="b"/>
            <a:pathLst>
              <a:path w="803" h="802" extrusionOk="0">
                <a:moveTo>
                  <a:pt x="0" y="0"/>
                </a:move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05A07BB-C075-A383-E4DF-9A6EE9882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479" y="1171082"/>
            <a:ext cx="5145042" cy="382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9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1"/>
          <p:cNvSpPr txBox="1">
            <a:spLocks noGrp="1"/>
          </p:cNvSpPr>
          <p:nvPr>
            <p:ph type="title"/>
          </p:nvPr>
        </p:nvSpPr>
        <p:spPr>
          <a:xfrm>
            <a:off x="3386150" y="2545763"/>
            <a:ext cx="36516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</a:t>
            </a:r>
            <a:endParaRPr dirty="0"/>
          </a:p>
        </p:txBody>
      </p:sp>
      <p:sp>
        <p:nvSpPr>
          <p:cNvPr id="1102" name="Google Shape;1102;p51"/>
          <p:cNvSpPr txBox="1">
            <a:spLocks noGrp="1"/>
          </p:cNvSpPr>
          <p:nvPr>
            <p:ph type="title" idx="2"/>
          </p:nvPr>
        </p:nvSpPr>
        <p:spPr>
          <a:xfrm>
            <a:off x="5762450" y="1631644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920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3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Algoritmos</a:t>
            </a:r>
            <a:endParaRPr dirty="0"/>
          </a:p>
        </p:txBody>
      </p:sp>
      <p:sp>
        <p:nvSpPr>
          <p:cNvPr id="904" name="Google Shape;904;p43"/>
          <p:cNvSpPr txBox="1">
            <a:spLocks noGrp="1"/>
          </p:cNvSpPr>
          <p:nvPr>
            <p:ph type="title" idx="2"/>
          </p:nvPr>
        </p:nvSpPr>
        <p:spPr>
          <a:xfrm>
            <a:off x="1132975" y="2489212"/>
            <a:ext cx="20220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“Algorithm2”</a:t>
            </a:r>
            <a:endParaRPr dirty="0"/>
          </a:p>
        </p:txBody>
      </p:sp>
      <p:sp>
        <p:nvSpPr>
          <p:cNvPr id="905" name="Google Shape;905;p43"/>
          <p:cNvSpPr txBox="1">
            <a:spLocks noGrp="1"/>
          </p:cNvSpPr>
          <p:nvPr>
            <p:ph type="subTitle" idx="1"/>
          </p:nvPr>
        </p:nvSpPr>
        <p:spPr>
          <a:xfrm>
            <a:off x="1132975" y="2861685"/>
            <a:ext cx="20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Análise indivudual</a:t>
            </a:r>
            <a:endParaRPr dirty="0"/>
          </a:p>
        </p:txBody>
      </p:sp>
      <p:sp>
        <p:nvSpPr>
          <p:cNvPr id="906" name="Google Shape;906;p43"/>
          <p:cNvSpPr txBox="1">
            <a:spLocks noGrp="1"/>
          </p:cNvSpPr>
          <p:nvPr>
            <p:ph type="title" idx="3"/>
          </p:nvPr>
        </p:nvSpPr>
        <p:spPr>
          <a:xfrm>
            <a:off x="5989017" y="2446035"/>
            <a:ext cx="2339735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“Algorithm_test”</a:t>
            </a:r>
            <a:endParaRPr dirty="0"/>
          </a:p>
        </p:txBody>
      </p:sp>
      <p:sp>
        <p:nvSpPr>
          <p:cNvPr id="907" name="Google Shape;907;p43"/>
          <p:cNvSpPr txBox="1">
            <a:spLocks noGrp="1"/>
          </p:cNvSpPr>
          <p:nvPr>
            <p:ph type="subTitle" idx="4"/>
          </p:nvPr>
        </p:nvSpPr>
        <p:spPr>
          <a:xfrm>
            <a:off x="5989017" y="2834209"/>
            <a:ext cx="2022008" cy="37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Análise simultânea</a:t>
            </a:r>
            <a:endParaRPr dirty="0"/>
          </a:p>
        </p:txBody>
      </p:sp>
      <p:sp>
        <p:nvSpPr>
          <p:cNvPr id="912" name="Google Shape;912;p43"/>
          <p:cNvSpPr/>
          <p:nvPr/>
        </p:nvSpPr>
        <p:spPr>
          <a:xfrm>
            <a:off x="3292325" y="2362762"/>
            <a:ext cx="954900" cy="954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3"/>
          <p:cNvSpPr/>
          <p:nvPr/>
        </p:nvSpPr>
        <p:spPr>
          <a:xfrm>
            <a:off x="4896775" y="2372200"/>
            <a:ext cx="954900" cy="954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3"/>
          <p:cNvSpPr txBox="1"/>
          <p:nvPr/>
        </p:nvSpPr>
        <p:spPr>
          <a:xfrm>
            <a:off x="3292325" y="2633565"/>
            <a:ext cx="954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01</a:t>
            </a:r>
            <a:endParaRPr sz="3000" b="1" dirty="0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17" name="Google Shape;917;p43"/>
          <p:cNvSpPr txBox="1"/>
          <p:nvPr/>
        </p:nvSpPr>
        <p:spPr>
          <a:xfrm>
            <a:off x="4896775" y="2629012"/>
            <a:ext cx="954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02</a:t>
            </a:r>
            <a:endParaRPr sz="3000" b="1" dirty="0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18" name="Google Shape;918;p43"/>
          <p:cNvSpPr txBox="1"/>
          <p:nvPr/>
        </p:nvSpPr>
        <p:spPr>
          <a:xfrm>
            <a:off x="3292325" y="3327100"/>
            <a:ext cx="954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9"/>
          <p:cNvSpPr txBox="1">
            <a:spLocks noGrp="1"/>
          </p:cNvSpPr>
          <p:nvPr>
            <p:ph type="title"/>
          </p:nvPr>
        </p:nvSpPr>
        <p:spPr>
          <a:xfrm>
            <a:off x="1024174" y="2379938"/>
            <a:ext cx="3944433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Visualização</a:t>
            </a:r>
            <a:endParaRPr dirty="0"/>
          </a:p>
        </p:txBody>
      </p:sp>
      <p:sp>
        <p:nvSpPr>
          <p:cNvPr id="816" name="Google Shape;816;p39"/>
          <p:cNvSpPr txBox="1">
            <a:spLocks noGrp="1"/>
          </p:cNvSpPr>
          <p:nvPr>
            <p:ph type="title" idx="2"/>
          </p:nvPr>
        </p:nvSpPr>
        <p:spPr>
          <a:xfrm>
            <a:off x="1024175" y="1473944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9286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de Controlo</a:t>
            </a:r>
            <a:endParaRPr dirty="0"/>
          </a:p>
        </p:txBody>
      </p:sp>
      <p:sp>
        <p:nvSpPr>
          <p:cNvPr id="857" name="Google Shape;857;p41"/>
          <p:cNvSpPr/>
          <p:nvPr/>
        </p:nvSpPr>
        <p:spPr>
          <a:xfrm rot="10800000">
            <a:off x="1803" y="1706481"/>
            <a:ext cx="50" cy="124375"/>
          </a:xfrm>
          <a:custGeom>
            <a:avLst/>
            <a:gdLst/>
            <a:ahLst/>
            <a:cxnLst/>
            <a:rect l="l" t="t" r="r" b="b"/>
            <a:pathLst>
              <a:path w="1" h="2463" extrusionOk="0">
                <a:moveTo>
                  <a:pt x="0" y="2463"/>
                </a:moveTo>
                <a:lnTo>
                  <a:pt x="0" y="2463"/>
                </a:lnTo>
                <a:lnTo>
                  <a:pt x="0" y="0"/>
                </a:lnTo>
                <a:lnTo>
                  <a:pt x="0" y="0"/>
                </a:lnTo>
                <a:lnTo>
                  <a:pt x="0" y="246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1"/>
          <p:cNvSpPr/>
          <p:nvPr/>
        </p:nvSpPr>
        <p:spPr>
          <a:xfrm rot="10800000">
            <a:off x="1803" y="1300576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3"/>
                </a:moveTo>
                <a:lnTo>
                  <a:pt x="0" y="2483"/>
                </a:lnTo>
                <a:lnTo>
                  <a:pt x="0" y="1"/>
                </a:lnTo>
                <a:lnTo>
                  <a:pt x="0" y="20"/>
                </a:lnTo>
                <a:lnTo>
                  <a:pt x="0" y="248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1"/>
          <p:cNvSpPr/>
          <p:nvPr/>
        </p:nvSpPr>
        <p:spPr>
          <a:xfrm rot="10800000">
            <a:off x="1803" y="1503024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2"/>
                </a:moveTo>
                <a:lnTo>
                  <a:pt x="0" y="2482"/>
                </a:lnTo>
                <a:lnTo>
                  <a:pt x="0" y="0"/>
                </a:lnTo>
                <a:lnTo>
                  <a:pt x="0" y="0"/>
                </a:lnTo>
                <a:lnTo>
                  <a:pt x="0" y="2482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1"/>
          <p:cNvSpPr/>
          <p:nvPr/>
        </p:nvSpPr>
        <p:spPr>
          <a:xfrm rot="10800000">
            <a:off x="1803" y="1908928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3"/>
                </a:moveTo>
                <a:lnTo>
                  <a:pt x="0" y="2483"/>
                </a:lnTo>
                <a:lnTo>
                  <a:pt x="0" y="1"/>
                </a:lnTo>
                <a:lnTo>
                  <a:pt x="0" y="1"/>
                </a:lnTo>
                <a:lnTo>
                  <a:pt x="0" y="248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1"/>
          <p:cNvSpPr/>
          <p:nvPr/>
        </p:nvSpPr>
        <p:spPr>
          <a:xfrm rot="10800000">
            <a:off x="37566" y="39483"/>
            <a:ext cx="65596" cy="65647"/>
          </a:xfrm>
          <a:custGeom>
            <a:avLst/>
            <a:gdLst/>
            <a:ahLst/>
            <a:cxnLst/>
            <a:rect l="l" t="t" r="r" b="b"/>
            <a:pathLst>
              <a:path w="1299" h="1300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1299" y="1299"/>
                </a:lnTo>
                <a:lnTo>
                  <a:pt x="1299" y="1299"/>
                </a:lnTo>
                <a:lnTo>
                  <a:pt x="0" y="1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1"/>
          <p:cNvSpPr/>
          <p:nvPr/>
        </p:nvSpPr>
        <p:spPr>
          <a:xfrm rot="10800000">
            <a:off x="1803" y="2034263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1"/>
          <p:cNvSpPr/>
          <p:nvPr/>
        </p:nvSpPr>
        <p:spPr>
          <a:xfrm rot="10800000">
            <a:off x="1803" y="1830807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1"/>
          <p:cNvSpPr/>
          <p:nvPr/>
        </p:nvSpPr>
        <p:spPr>
          <a:xfrm rot="10800000">
            <a:off x="1803" y="1628360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1"/>
          <p:cNvSpPr/>
          <p:nvPr/>
        </p:nvSpPr>
        <p:spPr>
          <a:xfrm rot="10800000">
            <a:off x="1803" y="1424953"/>
            <a:ext cx="50" cy="78120"/>
          </a:xfrm>
          <a:custGeom>
            <a:avLst/>
            <a:gdLst/>
            <a:ahLst/>
            <a:cxnLst/>
            <a:rect l="l" t="t" r="r" b="b"/>
            <a:pathLst>
              <a:path w="1" h="1547" extrusionOk="0">
                <a:moveTo>
                  <a:pt x="0" y="1547"/>
                </a:moveTo>
                <a:lnTo>
                  <a:pt x="0" y="1528"/>
                </a:lnTo>
                <a:lnTo>
                  <a:pt x="0" y="0"/>
                </a:lnTo>
                <a:lnTo>
                  <a:pt x="0" y="0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1"/>
          <p:cNvSpPr/>
          <p:nvPr/>
        </p:nvSpPr>
        <p:spPr>
          <a:xfrm rot="10800000">
            <a:off x="1803" y="1222455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1"/>
          <p:cNvSpPr/>
          <p:nvPr/>
        </p:nvSpPr>
        <p:spPr>
          <a:xfrm rot="10800000">
            <a:off x="103112" y="105079"/>
            <a:ext cx="40549" cy="40499"/>
          </a:xfrm>
          <a:custGeom>
            <a:avLst/>
            <a:gdLst/>
            <a:ahLst/>
            <a:cxnLst/>
            <a:rect l="l" t="t" r="r" b="b"/>
            <a:pathLst>
              <a:path w="803" h="802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1"/>
          <p:cNvSpPr/>
          <p:nvPr/>
        </p:nvSpPr>
        <p:spPr>
          <a:xfrm rot="10800000">
            <a:off x="21153" y="24080"/>
            <a:ext cx="16462" cy="15452"/>
          </a:xfrm>
          <a:custGeom>
            <a:avLst/>
            <a:gdLst/>
            <a:ahLst/>
            <a:cxnLst/>
            <a:rect l="l" t="t" r="r" b="b"/>
            <a:pathLst>
              <a:path w="326" h="306" extrusionOk="0">
                <a:moveTo>
                  <a:pt x="1" y="0"/>
                </a:moveTo>
                <a:lnTo>
                  <a:pt x="1" y="0"/>
                </a:lnTo>
                <a:lnTo>
                  <a:pt x="325" y="306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1"/>
          <p:cNvSpPr/>
          <p:nvPr/>
        </p:nvSpPr>
        <p:spPr>
          <a:xfrm rot="10800000">
            <a:off x="37566" y="39483"/>
            <a:ext cx="65596" cy="65647"/>
          </a:xfrm>
          <a:custGeom>
            <a:avLst/>
            <a:gdLst/>
            <a:ahLst/>
            <a:cxnLst/>
            <a:rect l="l" t="t" r="r" b="b"/>
            <a:pathLst>
              <a:path w="1299" h="1300" extrusionOk="0">
                <a:moveTo>
                  <a:pt x="0" y="1"/>
                </a:moveTo>
                <a:lnTo>
                  <a:pt x="1299" y="1299"/>
                </a:lnTo>
                <a:lnTo>
                  <a:pt x="1299" y="1299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1"/>
          <p:cNvSpPr/>
          <p:nvPr/>
        </p:nvSpPr>
        <p:spPr>
          <a:xfrm rot="10800000">
            <a:off x="103112" y="105079"/>
            <a:ext cx="40549" cy="40499"/>
          </a:xfrm>
          <a:custGeom>
            <a:avLst/>
            <a:gdLst/>
            <a:ahLst/>
            <a:cxnLst/>
            <a:rect l="l" t="t" r="r" b="b"/>
            <a:pathLst>
              <a:path w="803" h="802" extrusionOk="0">
                <a:moveTo>
                  <a:pt x="0" y="0"/>
                </a:move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8F84B2A-0DED-873A-D1F0-60F0F7A1E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181" y="1136509"/>
            <a:ext cx="5063638" cy="392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1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de Pacientes</a:t>
            </a:r>
            <a:endParaRPr dirty="0"/>
          </a:p>
        </p:txBody>
      </p:sp>
      <p:sp>
        <p:nvSpPr>
          <p:cNvPr id="857" name="Google Shape;857;p41"/>
          <p:cNvSpPr/>
          <p:nvPr/>
        </p:nvSpPr>
        <p:spPr>
          <a:xfrm rot="10800000">
            <a:off x="1803" y="1706481"/>
            <a:ext cx="50" cy="124375"/>
          </a:xfrm>
          <a:custGeom>
            <a:avLst/>
            <a:gdLst/>
            <a:ahLst/>
            <a:cxnLst/>
            <a:rect l="l" t="t" r="r" b="b"/>
            <a:pathLst>
              <a:path w="1" h="2463" extrusionOk="0">
                <a:moveTo>
                  <a:pt x="0" y="2463"/>
                </a:moveTo>
                <a:lnTo>
                  <a:pt x="0" y="2463"/>
                </a:lnTo>
                <a:lnTo>
                  <a:pt x="0" y="0"/>
                </a:lnTo>
                <a:lnTo>
                  <a:pt x="0" y="0"/>
                </a:lnTo>
                <a:lnTo>
                  <a:pt x="0" y="246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1"/>
          <p:cNvSpPr/>
          <p:nvPr/>
        </p:nvSpPr>
        <p:spPr>
          <a:xfrm rot="10800000">
            <a:off x="1803" y="1300576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3"/>
                </a:moveTo>
                <a:lnTo>
                  <a:pt x="0" y="2483"/>
                </a:lnTo>
                <a:lnTo>
                  <a:pt x="0" y="1"/>
                </a:lnTo>
                <a:lnTo>
                  <a:pt x="0" y="20"/>
                </a:lnTo>
                <a:lnTo>
                  <a:pt x="0" y="248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1"/>
          <p:cNvSpPr/>
          <p:nvPr/>
        </p:nvSpPr>
        <p:spPr>
          <a:xfrm rot="10800000">
            <a:off x="1803" y="1503024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2"/>
                </a:moveTo>
                <a:lnTo>
                  <a:pt x="0" y="2482"/>
                </a:lnTo>
                <a:lnTo>
                  <a:pt x="0" y="0"/>
                </a:lnTo>
                <a:lnTo>
                  <a:pt x="0" y="0"/>
                </a:lnTo>
                <a:lnTo>
                  <a:pt x="0" y="2482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1"/>
          <p:cNvSpPr/>
          <p:nvPr/>
        </p:nvSpPr>
        <p:spPr>
          <a:xfrm rot="10800000">
            <a:off x="1803" y="1908928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3"/>
                </a:moveTo>
                <a:lnTo>
                  <a:pt x="0" y="2483"/>
                </a:lnTo>
                <a:lnTo>
                  <a:pt x="0" y="1"/>
                </a:lnTo>
                <a:lnTo>
                  <a:pt x="0" y="1"/>
                </a:lnTo>
                <a:lnTo>
                  <a:pt x="0" y="248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1"/>
          <p:cNvSpPr/>
          <p:nvPr/>
        </p:nvSpPr>
        <p:spPr>
          <a:xfrm rot="10800000">
            <a:off x="37566" y="39483"/>
            <a:ext cx="65596" cy="65647"/>
          </a:xfrm>
          <a:custGeom>
            <a:avLst/>
            <a:gdLst/>
            <a:ahLst/>
            <a:cxnLst/>
            <a:rect l="l" t="t" r="r" b="b"/>
            <a:pathLst>
              <a:path w="1299" h="1300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1299" y="1299"/>
                </a:lnTo>
                <a:lnTo>
                  <a:pt x="1299" y="1299"/>
                </a:lnTo>
                <a:lnTo>
                  <a:pt x="0" y="1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1"/>
          <p:cNvSpPr/>
          <p:nvPr/>
        </p:nvSpPr>
        <p:spPr>
          <a:xfrm rot="10800000">
            <a:off x="1803" y="2034263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1"/>
          <p:cNvSpPr/>
          <p:nvPr/>
        </p:nvSpPr>
        <p:spPr>
          <a:xfrm rot="10800000">
            <a:off x="1803" y="1830807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1"/>
          <p:cNvSpPr/>
          <p:nvPr/>
        </p:nvSpPr>
        <p:spPr>
          <a:xfrm rot="10800000">
            <a:off x="1803" y="1628360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1"/>
          <p:cNvSpPr/>
          <p:nvPr/>
        </p:nvSpPr>
        <p:spPr>
          <a:xfrm rot="10800000">
            <a:off x="1803" y="1424953"/>
            <a:ext cx="50" cy="78120"/>
          </a:xfrm>
          <a:custGeom>
            <a:avLst/>
            <a:gdLst/>
            <a:ahLst/>
            <a:cxnLst/>
            <a:rect l="l" t="t" r="r" b="b"/>
            <a:pathLst>
              <a:path w="1" h="1547" extrusionOk="0">
                <a:moveTo>
                  <a:pt x="0" y="1547"/>
                </a:moveTo>
                <a:lnTo>
                  <a:pt x="0" y="1528"/>
                </a:lnTo>
                <a:lnTo>
                  <a:pt x="0" y="0"/>
                </a:lnTo>
                <a:lnTo>
                  <a:pt x="0" y="0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1"/>
          <p:cNvSpPr/>
          <p:nvPr/>
        </p:nvSpPr>
        <p:spPr>
          <a:xfrm rot="10800000">
            <a:off x="1803" y="1222455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1"/>
          <p:cNvSpPr/>
          <p:nvPr/>
        </p:nvSpPr>
        <p:spPr>
          <a:xfrm rot="10800000">
            <a:off x="103112" y="105079"/>
            <a:ext cx="40549" cy="40499"/>
          </a:xfrm>
          <a:custGeom>
            <a:avLst/>
            <a:gdLst/>
            <a:ahLst/>
            <a:cxnLst/>
            <a:rect l="l" t="t" r="r" b="b"/>
            <a:pathLst>
              <a:path w="803" h="802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1"/>
          <p:cNvSpPr/>
          <p:nvPr/>
        </p:nvSpPr>
        <p:spPr>
          <a:xfrm rot="10800000">
            <a:off x="21153" y="24080"/>
            <a:ext cx="16462" cy="15452"/>
          </a:xfrm>
          <a:custGeom>
            <a:avLst/>
            <a:gdLst/>
            <a:ahLst/>
            <a:cxnLst/>
            <a:rect l="l" t="t" r="r" b="b"/>
            <a:pathLst>
              <a:path w="326" h="306" extrusionOk="0">
                <a:moveTo>
                  <a:pt x="1" y="0"/>
                </a:moveTo>
                <a:lnTo>
                  <a:pt x="1" y="0"/>
                </a:lnTo>
                <a:lnTo>
                  <a:pt x="325" y="306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1"/>
          <p:cNvSpPr/>
          <p:nvPr/>
        </p:nvSpPr>
        <p:spPr>
          <a:xfrm rot="10800000">
            <a:off x="37566" y="39483"/>
            <a:ext cx="65596" cy="65647"/>
          </a:xfrm>
          <a:custGeom>
            <a:avLst/>
            <a:gdLst/>
            <a:ahLst/>
            <a:cxnLst/>
            <a:rect l="l" t="t" r="r" b="b"/>
            <a:pathLst>
              <a:path w="1299" h="1300" extrusionOk="0">
                <a:moveTo>
                  <a:pt x="0" y="1"/>
                </a:moveTo>
                <a:lnTo>
                  <a:pt x="1299" y="1299"/>
                </a:lnTo>
                <a:lnTo>
                  <a:pt x="1299" y="1299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1"/>
          <p:cNvSpPr/>
          <p:nvPr/>
        </p:nvSpPr>
        <p:spPr>
          <a:xfrm rot="10800000">
            <a:off x="103112" y="105079"/>
            <a:ext cx="40549" cy="40499"/>
          </a:xfrm>
          <a:custGeom>
            <a:avLst/>
            <a:gdLst/>
            <a:ahLst/>
            <a:cxnLst/>
            <a:rect l="l" t="t" r="r" b="b"/>
            <a:pathLst>
              <a:path w="803" h="802" extrusionOk="0">
                <a:moveTo>
                  <a:pt x="0" y="0"/>
                </a:move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7608514-C17D-A1EE-FE54-3EEDE2F09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401" y="1261540"/>
            <a:ext cx="4861197" cy="37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50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1"/>
          <p:cNvSpPr txBox="1">
            <a:spLocks noGrp="1"/>
          </p:cNvSpPr>
          <p:nvPr>
            <p:ph type="title"/>
          </p:nvPr>
        </p:nvSpPr>
        <p:spPr>
          <a:xfrm>
            <a:off x="3386150" y="2545763"/>
            <a:ext cx="36516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1102" name="Google Shape;1102;p51"/>
          <p:cNvSpPr txBox="1">
            <a:spLocks noGrp="1"/>
          </p:cNvSpPr>
          <p:nvPr>
            <p:ph type="title" idx="2"/>
          </p:nvPr>
        </p:nvSpPr>
        <p:spPr>
          <a:xfrm>
            <a:off x="5762450" y="1631644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3331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Comparação do Sinal</a:t>
            </a:r>
            <a:endParaRPr dirty="0"/>
          </a:p>
        </p:txBody>
      </p:sp>
      <p:sp>
        <p:nvSpPr>
          <p:cNvPr id="857" name="Google Shape;857;p41"/>
          <p:cNvSpPr/>
          <p:nvPr/>
        </p:nvSpPr>
        <p:spPr>
          <a:xfrm rot="10800000">
            <a:off x="1803" y="1706481"/>
            <a:ext cx="50" cy="124375"/>
          </a:xfrm>
          <a:custGeom>
            <a:avLst/>
            <a:gdLst/>
            <a:ahLst/>
            <a:cxnLst/>
            <a:rect l="l" t="t" r="r" b="b"/>
            <a:pathLst>
              <a:path w="1" h="2463" extrusionOk="0">
                <a:moveTo>
                  <a:pt x="0" y="2463"/>
                </a:moveTo>
                <a:lnTo>
                  <a:pt x="0" y="2463"/>
                </a:lnTo>
                <a:lnTo>
                  <a:pt x="0" y="0"/>
                </a:lnTo>
                <a:lnTo>
                  <a:pt x="0" y="0"/>
                </a:lnTo>
                <a:lnTo>
                  <a:pt x="0" y="246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1"/>
          <p:cNvSpPr/>
          <p:nvPr/>
        </p:nvSpPr>
        <p:spPr>
          <a:xfrm rot="10800000">
            <a:off x="1803" y="1300576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3"/>
                </a:moveTo>
                <a:lnTo>
                  <a:pt x="0" y="2483"/>
                </a:lnTo>
                <a:lnTo>
                  <a:pt x="0" y="1"/>
                </a:lnTo>
                <a:lnTo>
                  <a:pt x="0" y="20"/>
                </a:lnTo>
                <a:lnTo>
                  <a:pt x="0" y="248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1"/>
          <p:cNvSpPr/>
          <p:nvPr/>
        </p:nvSpPr>
        <p:spPr>
          <a:xfrm rot="10800000">
            <a:off x="1803" y="1503024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2"/>
                </a:moveTo>
                <a:lnTo>
                  <a:pt x="0" y="2482"/>
                </a:lnTo>
                <a:lnTo>
                  <a:pt x="0" y="0"/>
                </a:lnTo>
                <a:lnTo>
                  <a:pt x="0" y="0"/>
                </a:lnTo>
                <a:lnTo>
                  <a:pt x="0" y="2482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1"/>
          <p:cNvSpPr/>
          <p:nvPr/>
        </p:nvSpPr>
        <p:spPr>
          <a:xfrm rot="10800000">
            <a:off x="1803" y="1908928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3"/>
                </a:moveTo>
                <a:lnTo>
                  <a:pt x="0" y="2483"/>
                </a:lnTo>
                <a:lnTo>
                  <a:pt x="0" y="1"/>
                </a:lnTo>
                <a:lnTo>
                  <a:pt x="0" y="1"/>
                </a:lnTo>
                <a:lnTo>
                  <a:pt x="0" y="248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1"/>
          <p:cNvSpPr/>
          <p:nvPr/>
        </p:nvSpPr>
        <p:spPr>
          <a:xfrm rot="10800000">
            <a:off x="37566" y="39483"/>
            <a:ext cx="65596" cy="65647"/>
          </a:xfrm>
          <a:custGeom>
            <a:avLst/>
            <a:gdLst/>
            <a:ahLst/>
            <a:cxnLst/>
            <a:rect l="l" t="t" r="r" b="b"/>
            <a:pathLst>
              <a:path w="1299" h="1300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1299" y="1299"/>
                </a:lnTo>
                <a:lnTo>
                  <a:pt x="1299" y="1299"/>
                </a:lnTo>
                <a:lnTo>
                  <a:pt x="0" y="1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1"/>
          <p:cNvSpPr/>
          <p:nvPr/>
        </p:nvSpPr>
        <p:spPr>
          <a:xfrm rot="10800000">
            <a:off x="1803" y="2034263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1"/>
          <p:cNvSpPr/>
          <p:nvPr/>
        </p:nvSpPr>
        <p:spPr>
          <a:xfrm rot="10800000">
            <a:off x="1803" y="1830807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1"/>
          <p:cNvSpPr/>
          <p:nvPr/>
        </p:nvSpPr>
        <p:spPr>
          <a:xfrm rot="10800000">
            <a:off x="1803" y="1628360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1"/>
          <p:cNvSpPr/>
          <p:nvPr/>
        </p:nvSpPr>
        <p:spPr>
          <a:xfrm rot="10800000">
            <a:off x="1803" y="1424953"/>
            <a:ext cx="50" cy="78120"/>
          </a:xfrm>
          <a:custGeom>
            <a:avLst/>
            <a:gdLst/>
            <a:ahLst/>
            <a:cxnLst/>
            <a:rect l="l" t="t" r="r" b="b"/>
            <a:pathLst>
              <a:path w="1" h="1547" extrusionOk="0">
                <a:moveTo>
                  <a:pt x="0" y="1547"/>
                </a:moveTo>
                <a:lnTo>
                  <a:pt x="0" y="1528"/>
                </a:lnTo>
                <a:lnTo>
                  <a:pt x="0" y="0"/>
                </a:lnTo>
                <a:lnTo>
                  <a:pt x="0" y="0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1"/>
          <p:cNvSpPr/>
          <p:nvPr/>
        </p:nvSpPr>
        <p:spPr>
          <a:xfrm rot="10800000">
            <a:off x="1803" y="1222455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1"/>
          <p:cNvSpPr/>
          <p:nvPr/>
        </p:nvSpPr>
        <p:spPr>
          <a:xfrm rot="10800000">
            <a:off x="103112" y="105079"/>
            <a:ext cx="40549" cy="40499"/>
          </a:xfrm>
          <a:custGeom>
            <a:avLst/>
            <a:gdLst/>
            <a:ahLst/>
            <a:cxnLst/>
            <a:rect l="l" t="t" r="r" b="b"/>
            <a:pathLst>
              <a:path w="803" h="802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1"/>
          <p:cNvSpPr/>
          <p:nvPr/>
        </p:nvSpPr>
        <p:spPr>
          <a:xfrm rot="10800000">
            <a:off x="21153" y="24080"/>
            <a:ext cx="16462" cy="15452"/>
          </a:xfrm>
          <a:custGeom>
            <a:avLst/>
            <a:gdLst/>
            <a:ahLst/>
            <a:cxnLst/>
            <a:rect l="l" t="t" r="r" b="b"/>
            <a:pathLst>
              <a:path w="326" h="306" extrusionOk="0">
                <a:moveTo>
                  <a:pt x="1" y="0"/>
                </a:moveTo>
                <a:lnTo>
                  <a:pt x="1" y="0"/>
                </a:lnTo>
                <a:lnTo>
                  <a:pt x="325" y="306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1"/>
          <p:cNvSpPr/>
          <p:nvPr/>
        </p:nvSpPr>
        <p:spPr>
          <a:xfrm rot="10800000">
            <a:off x="37566" y="39483"/>
            <a:ext cx="65596" cy="65647"/>
          </a:xfrm>
          <a:custGeom>
            <a:avLst/>
            <a:gdLst/>
            <a:ahLst/>
            <a:cxnLst/>
            <a:rect l="l" t="t" r="r" b="b"/>
            <a:pathLst>
              <a:path w="1299" h="1300" extrusionOk="0">
                <a:moveTo>
                  <a:pt x="0" y="1"/>
                </a:moveTo>
                <a:lnTo>
                  <a:pt x="1299" y="1299"/>
                </a:lnTo>
                <a:lnTo>
                  <a:pt x="1299" y="1299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1"/>
          <p:cNvSpPr/>
          <p:nvPr/>
        </p:nvSpPr>
        <p:spPr>
          <a:xfrm rot="10800000">
            <a:off x="103112" y="105079"/>
            <a:ext cx="40549" cy="40499"/>
          </a:xfrm>
          <a:custGeom>
            <a:avLst/>
            <a:gdLst/>
            <a:ahLst/>
            <a:cxnLst/>
            <a:rect l="l" t="t" r="r" b="b"/>
            <a:pathLst>
              <a:path w="803" h="802" extrusionOk="0">
                <a:moveTo>
                  <a:pt x="0" y="0"/>
                </a:move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07D130A-F4B2-20F6-4E34-B524ABEB2507}"/>
              </a:ext>
            </a:extLst>
          </p:cNvPr>
          <p:cNvSpPr txBox="1"/>
          <p:nvPr/>
        </p:nvSpPr>
        <p:spPr>
          <a:xfrm>
            <a:off x="0" y="1237639"/>
            <a:ext cx="879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                                              </a:t>
            </a:r>
            <a:r>
              <a:rPr lang="pt-PT" sz="1800" dirty="0">
                <a:solidFill>
                  <a:schemeClr val="tx1"/>
                </a:solidFill>
                <a:latin typeface="Outfit ExtraBold" panose="020B0604020202020204" charset="0"/>
              </a:rPr>
              <a:t>Controlo</a:t>
            </a:r>
            <a:r>
              <a:rPr lang="pt-PT" dirty="0"/>
              <a:t>		                              </a:t>
            </a:r>
            <a:r>
              <a:rPr lang="pt-PT" sz="1800" dirty="0">
                <a:solidFill>
                  <a:schemeClr val="tx1"/>
                </a:solidFill>
                <a:latin typeface="Outfit ExtraBold" panose="020B0604020202020204" charset="0"/>
              </a:rPr>
              <a:t>Paciente</a:t>
            </a:r>
            <a:endParaRPr lang="en-US" dirty="0">
              <a:solidFill>
                <a:schemeClr val="tx1"/>
              </a:solidFill>
              <a:latin typeface="Outfit ExtraBold" panose="020B060402020202020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AACCB54-1FB5-5C53-7801-C9BC9A62E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840" y="1706481"/>
            <a:ext cx="3669247" cy="27996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7E0E802-1909-9B86-1F28-A27D529ED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52" y="1706481"/>
            <a:ext cx="3603196" cy="283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36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Comparação</a:t>
            </a:r>
            <a:endParaRPr dirty="0"/>
          </a:p>
        </p:txBody>
      </p:sp>
      <p:sp>
        <p:nvSpPr>
          <p:cNvPr id="857" name="Google Shape;857;p41"/>
          <p:cNvSpPr/>
          <p:nvPr/>
        </p:nvSpPr>
        <p:spPr>
          <a:xfrm rot="10800000">
            <a:off x="1803" y="1706481"/>
            <a:ext cx="50" cy="124375"/>
          </a:xfrm>
          <a:custGeom>
            <a:avLst/>
            <a:gdLst/>
            <a:ahLst/>
            <a:cxnLst/>
            <a:rect l="l" t="t" r="r" b="b"/>
            <a:pathLst>
              <a:path w="1" h="2463" extrusionOk="0">
                <a:moveTo>
                  <a:pt x="0" y="2463"/>
                </a:moveTo>
                <a:lnTo>
                  <a:pt x="0" y="2463"/>
                </a:lnTo>
                <a:lnTo>
                  <a:pt x="0" y="0"/>
                </a:lnTo>
                <a:lnTo>
                  <a:pt x="0" y="0"/>
                </a:lnTo>
                <a:lnTo>
                  <a:pt x="0" y="246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1"/>
          <p:cNvSpPr/>
          <p:nvPr/>
        </p:nvSpPr>
        <p:spPr>
          <a:xfrm rot="10800000">
            <a:off x="1803" y="1300576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3"/>
                </a:moveTo>
                <a:lnTo>
                  <a:pt x="0" y="2483"/>
                </a:lnTo>
                <a:lnTo>
                  <a:pt x="0" y="1"/>
                </a:lnTo>
                <a:lnTo>
                  <a:pt x="0" y="20"/>
                </a:lnTo>
                <a:lnTo>
                  <a:pt x="0" y="248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1"/>
          <p:cNvSpPr/>
          <p:nvPr/>
        </p:nvSpPr>
        <p:spPr>
          <a:xfrm rot="10800000">
            <a:off x="1803" y="1503024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2"/>
                </a:moveTo>
                <a:lnTo>
                  <a:pt x="0" y="2482"/>
                </a:lnTo>
                <a:lnTo>
                  <a:pt x="0" y="0"/>
                </a:lnTo>
                <a:lnTo>
                  <a:pt x="0" y="0"/>
                </a:lnTo>
                <a:lnTo>
                  <a:pt x="0" y="2482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1"/>
          <p:cNvSpPr/>
          <p:nvPr/>
        </p:nvSpPr>
        <p:spPr>
          <a:xfrm rot="10800000">
            <a:off x="1803" y="1908928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3"/>
                </a:moveTo>
                <a:lnTo>
                  <a:pt x="0" y="2483"/>
                </a:lnTo>
                <a:lnTo>
                  <a:pt x="0" y="1"/>
                </a:lnTo>
                <a:lnTo>
                  <a:pt x="0" y="1"/>
                </a:lnTo>
                <a:lnTo>
                  <a:pt x="0" y="248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1"/>
          <p:cNvSpPr/>
          <p:nvPr/>
        </p:nvSpPr>
        <p:spPr>
          <a:xfrm rot="10800000">
            <a:off x="37566" y="39483"/>
            <a:ext cx="65596" cy="65647"/>
          </a:xfrm>
          <a:custGeom>
            <a:avLst/>
            <a:gdLst/>
            <a:ahLst/>
            <a:cxnLst/>
            <a:rect l="l" t="t" r="r" b="b"/>
            <a:pathLst>
              <a:path w="1299" h="1300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1299" y="1299"/>
                </a:lnTo>
                <a:lnTo>
                  <a:pt x="1299" y="1299"/>
                </a:lnTo>
                <a:lnTo>
                  <a:pt x="0" y="1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1"/>
          <p:cNvSpPr/>
          <p:nvPr/>
        </p:nvSpPr>
        <p:spPr>
          <a:xfrm rot="10800000">
            <a:off x="1803" y="2034263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1"/>
          <p:cNvSpPr/>
          <p:nvPr/>
        </p:nvSpPr>
        <p:spPr>
          <a:xfrm rot="10800000">
            <a:off x="1803" y="1830807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1"/>
          <p:cNvSpPr/>
          <p:nvPr/>
        </p:nvSpPr>
        <p:spPr>
          <a:xfrm rot="10800000">
            <a:off x="1803" y="1628360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1"/>
          <p:cNvSpPr/>
          <p:nvPr/>
        </p:nvSpPr>
        <p:spPr>
          <a:xfrm rot="10800000">
            <a:off x="1803" y="1424953"/>
            <a:ext cx="50" cy="78120"/>
          </a:xfrm>
          <a:custGeom>
            <a:avLst/>
            <a:gdLst/>
            <a:ahLst/>
            <a:cxnLst/>
            <a:rect l="l" t="t" r="r" b="b"/>
            <a:pathLst>
              <a:path w="1" h="1547" extrusionOk="0">
                <a:moveTo>
                  <a:pt x="0" y="1547"/>
                </a:moveTo>
                <a:lnTo>
                  <a:pt x="0" y="1528"/>
                </a:lnTo>
                <a:lnTo>
                  <a:pt x="0" y="0"/>
                </a:lnTo>
                <a:lnTo>
                  <a:pt x="0" y="0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1"/>
          <p:cNvSpPr/>
          <p:nvPr/>
        </p:nvSpPr>
        <p:spPr>
          <a:xfrm rot="10800000">
            <a:off x="1803" y="1222455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1"/>
          <p:cNvSpPr/>
          <p:nvPr/>
        </p:nvSpPr>
        <p:spPr>
          <a:xfrm rot="10800000">
            <a:off x="103112" y="105079"/>
            <a:ext cx="40549" cy="40499"/>
          </a:xfrm>
          <a:custGeom>
            <a:avLst/>
            <a:gdLst/>
            <a:ahLst/>
            <a:cxnLst/>
            <a:rect l="l" t="t" r="r" b="b"/>
            <a:pathLst>
              <a:path w="803" h="802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1"/>
          <p:cNvSpPr/>
          <p:nvPr/>
        </p:nvSpPr>
        <p:spPr>
          <a:xfrm rot="10800000">
            <a:off x="21153" y="24080"/>
            <a:ext cx="16462" cy="15452"/>
          </a:xfrm>
          <a:custGeom>
            <a:avLst/>
            <a:gdLst/>
            <a:ahLst/>
            <a:cxnLst/>
            <a:rect l="l" t="t" r="r" b="b"/>
            <a:pathLst>
              <a:path w="326" h="306" extrusionOk="0">
                <a:moveTo>
                  <a:pt x="1" y="0"/>
                </a:moveTo>
                <a:lnTo>
                  <a:pt x="1" y="0"/>
                </a:lnTo>
                <a:lnTo>
                  <a:pt x="325" y="306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1"/>
          <p:cNvSpPr/>
          <p:nvPr/>
        </p:nvSpPr>
        <p:spPr>
          <a:xfrm rot="10800000">
            <a:off x="37566" y="39483"/>
            <a:ext cx="65596" cy="65647"/>
          </a:xfrm>
          <a:custGeom>
            <a:avLst/>
            <a:gdLst/>
            <a:ahLst/>
            <a:cxnLst/>
            <a:rect l="l" t="t" r="r" b="b"/>
            <a:pathLst>
              <a:path w="1299" h="1300" extrusionOk="0">
                <a:moveTo>
                  <a:pt x="0" y="1"/>
                </a:moveTo>
                <a:lnTo>
                  <a:pt x="1299" y="1299"/>
                </a:lnTo>
                <a:lnTo>
                  <a:pt x="1299" y="1299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1"/>
          <p:cNvSpPr/>
          <p:nvPr/>
        </p:nvSpPr>
        <p:spPr>
          <a:xfrm rot="10800000">
            <a:off x="103112" y="105079"/>
            <a:ext cx="40549" cy="40499"/>
          </a:xfrm>
          <a:custGeom>
            <a:avLst/>
            <a:gdLst/>
            <a:ahLst/>
            <a:cxnLst/>
            <a:rect l="l" t="t" r="r" b="b"/>
            <a:pathLst>
              <a:path w="803" h="802" extrusionOk="0">
                <a:moveTo>
                  <a:pt x="0" y="0"/>
                </a:move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07D130A-F4B2-20F6-4E34-B524ABEB2507}"/>
              </a:ext>
            </a:extLst>
          </p:cNvPr>
          <p:cNvSpPr txBox="1"/>
          <p:nvPr/>
        </p:nvSpPr>
        <p:spPr>
          <a:xfrm>
            <a:off x="0" y="1237639"/>
            <a:ext cx="879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                                              </a:t>
            </a:r>
            <a:r>
              <a:rPr lang="pt-PT" sz="1800" dirty="0">
                <a:solidFill>
                  <a:schemeClr val="tx1"/>
                </a:solidFill>
                <a:latin typeface="Outfit ExtraBold" panose="020B0604020202020204" charset="0"/>
              </a:rPr>
              <a:t>Controlo</a:t>
            </a:r>
            <a:r>
              <a:rPr lang="pt-PT" dirty="0"/>
              <a:t>		                              </a:t>
            </a:r>
            <a:r>
              <a:rPr lang="pt-PT" sz="1800" dirty="0">
                <a:solidFill>
                  <a:schemeClr val="tx1"/>
                </a:solidFill>
                <a:latin typeface="Outfit ExtraBold" panose="020B0604020202020204" charset="0"/>
              </a:rPr>
              <a:t>Paciente</a:t>
            </a:r>
            <a:endParaRPr lang="en-US" dirty="0">
              <a:solidFill>
                <a:schemeClr val="tx1"/>
              </a:solidFill>
              <a:latin typeface="Outfit ExtraBold" panose="020B060402020202020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29F0C0E-72FC-F07B-1B01-CD3426F0E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934" y="4102820"/>
            <a:ext cx="3191104" cy="808677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6247EFCE-3911-A365-230E-4DA05FED5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924" y="1592645"/>
            <a:ext cx="3207325" cy="24885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5B174EF-E679-347C-FA78-220276CD7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934" y="1606971"/>
            <a:ext cx="3191104" cy="243131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0D33EDD-D3A0-FBC8-1567-FB1D68F6B9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645"/>
          <a:stretch/>
        </p:blipFill>
        <p:spPr>
          <a:xfrm>
            <a:off x="1213477" y="4102819"/>
            <a:ext cx="3358523" cy="80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7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7"/>
          <p:cNvSpPr txBox="1">
            <a:spLocks noGrp="1"/>
          </p:cNvSpPr>
          <p:nvPr>
            <p:ph type="title"/>
          </p:nvPr>
        </p:nvSpPr>
        <p:spPr>
          <a:xfrm>
            <a:off x="720000" y="1849000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787" name="Google Shape;787;p37"/>
          <p:cNvSpPr txBox="1">
            <a:spLocks noGrp="1"/>
          </p:cNvSpPr>
          <p:nvPr>
            <p:ph type="title" idx="2"/>
          </p:nvPr>
        </p:nvSpPr>
        <p:spPr>
          <a:xfrm>
            <a:off x="1250550" y="138828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89" name="Google Shape;789;p37"/>
          <p:cNvSpPr txBox="1">
            <a:spLocks noGrp="1"/>
          </p:cNvSpPr>
          <p:nvPr>
            <p:ph type="title" idx="3"/>
          </p:nvPr>
        </p:nvSpPr>
        <p:spPr>
          <a:xfrm>
            <a:off x="3403800" y="1849000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790" name="Google Shape;790;p37"/>
          <p:cNvSpPr txBox="1">
            <a:spLocks noGrp="1"/>
          </p:cNvSpPr>
          <p:nvPr>
            <p:ph type="title" idx="4"/>
          </p:nvPr>
        </p:nvSpPr>
        <p:spPr>
          <a:xfrm>
            <a:off x="3934350" y="138828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92" name="Google Shape;792;p37"/>
          <p:cNvSpPr txBox="1">
            <a:spLocks noGrp="1"/>
          </p:cNvSpPr>
          <p:nvPr>
            <p:ph type="title" idx="6"/>
          </p:nvPr>
        </p:nvSpPr>
        <p:spPr>
          <a:xfrm>
            <a:off x="5965900" y="1849000"/>
            <a:ext cx="24582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Processamento</a:t>
            </a:r>
            <a:endParaRPr dirty="0"/>
          </a:p>
        </p:txBody>
      </p:sp>
      <p:sp>
        <p:nvSpPr>
          <p:cNvPr id="793" name="Google Shape;793;p37"/>
          <p:cNvSpPr txBox="1">
            <a:spLocks noGrp="1"/>
          </p:cNvSpPr>
          <p:nvPr>
            <p:ph type="title" idx="7"/>
          </p:nvPr>
        </p:nvSpPr>
        <p:spPr>
          <a:xfrm>
            <a:off x="6524200" y="1388288"/>
            <a:ext cx="1341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95" name="Google Shape;795;p37"/>
          <p:cNvSpPr txBox="1">
            <a:spLocks noGrp="1"/>
          </p:cNvSpPr>
          <p:nvPr>
            <p:ph type="title" idx="9"/>
          </p:nvPr>
        </p:nvSpPr>
        <p:spPr>
          <a:xfrm>
            <a:off x="720000" y="3400479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</a:t>
            </a:r>
            <a:endParaRPr dirty="0"/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 idx="13"/>
          </p:nvPr>
        </p:nvSpPr>
        <p:spPr>
          <a:xfrm>
            <a:off x="1250550" y="2939767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98" name="Google Shape;798;p37"/>
          <p:cNvSpPr txBox="1">
            <a:spLocks noGrp="1"/>
          </p:cNvSpPr>
          <p:nvPr>
            <p:ph type="title" idx="15"/>
          </p:nvPr>
        </p:nvSpPr>
        <p:spPr>
          <a:xfrm>
            <a:off x="3403800" y="3400479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Visualização</a:t>
            </a:r>
            <a:endParaRPr dirty="0"/>
          </a:p>
        </p:txBody>
      </p:sp>
      <p:sp>
        <p:nvSpPr>
          <p:cNvPr id="799" name="Google Shape;799;p37"/>
          <p:cNvSpPr txBox="1">
            <a:spLocks noGrp="1"/>
          </p:cNvSpPr>
          <p:nvPr>
            <p:ph type="title" idx="16"/>
          </p:nvPr>
        </p:nvSpPr>
        <p:spPr>
          <a:xfrm>
            <a:off x="3934350" y="2939767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01" name="Google Shape;801;p37"/>
          <p:cNvSpPr txBox="1">
            <a:spLocks noGrp="1"/>
          </p:cNvSpPr>
          <p:nvPr>
            <p:ph type="title" idx="18"/>
          </p:nvPr>
        </p:nvSpPr>
        <p:spPr>
          <a:xfrm>
            <a:off x="5965900" y="3400479"/>
            <a:ext cx="24582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802" name="Google Shape;802;p37"/>
          <p:cNvSpPr txBox="1">
            <a:spLocks noGrp="1"/>
          </p:cNvSpPr>
          <p:nvPr>
            <p:ph type="title" idx="19"/>
          </p:nvPr>
        </p:nvSpPr>
        <p:spPr>
          <a:xfrm>
            <a:off x="6524200" y="2939767"/>
            <a:ext cx="1341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04" name="Google Shape;804;p37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Conteúdos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E8164A6-4367-7E03-8557-1167BE327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300" y="2077848"/>
            <a:ext cx="4389120" cy="985635"/>
          </a:xfrm>
        </p:spPr>
        <p:txBody>
          <a:bodyPr/>
          <a:lstStyle/>
          <a:p>
            <a:pPr algn="l"/>
            <a:r>
              <a:rPr lang="pt-PT" dirty="0"/>
              <a:t>	Trabalho realizado no âmbito da Unidade curricular de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4420BE9-58E1-30C1-E1D4-6D757CAFC5A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379720" y="1955950"/>
            <a:ext cx="2295600" cy="800400"/>
          </a:xfrm>
        </p:spPr>
        <p:txBody>
          <a:bodyPr/>
          <a:lstStyle/>
          <a:p>
            <a:r>
              <a:rPr lang="pt-PT" dirty="0"/>
              <a:t>Docentes: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22DBA17-EE43-A0AC-9AEA-7B0D8C5E4696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683734" y="2358875"/>
            <a:ext cx="2835426" cy="800400"/>
          </a:xfrm>
        </p:spPr>
        <p:txBody>
          <a:bodyPr/>
          <a:lstStyle/>
          <a:p>
            <a:pPr algn="l"/>
            <a:r>
              <a:rPr lang="pt-PT" dirty="0"/>
              <a:t>Sra. Professora Carla Quintão </a:t>
            </a:r>
          </a:p>
          <a:p>
            <a:pPr algn="l"/>
            <a:r>
              <a:rPr lang="pt-PT" dirty="0"/>
              <a:t>Sr. Professor Pedro Moura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EFB88393-2F1F-2957-5F39-689DDA49906B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5379720" y="2874610"/>
            <a:ext cx="2295600" cy="800400"/>
          </a:xfrm>
        </p:spPr>
        <p:txBody>
          <a:bodyPr/>
          <a:lstStyle/>
          <a:p>
            <a:br>
              <a:rPr lang="pt-PT" dirty="0"/>
            </a:br>
            <a:r>
              <a:rPr lang="pt-PT" dirty="0"/>
              <a:t>Discentes:</a:t>
            </a:r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A00D5743-6BC6-AF63-28DC-E1EEC378DCD5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5683734" y="3675010"/>
            <a:ext cx="2295600" cy="572700"/>
          </a:xfrm>
        </p:spPr>
        <p:txBody>
          <a:bodyPr/>
          <a:lstStyle/>
          <a:p>
            <a:pPr algn="l"/>
            <a:r>
              <a:rPr lang="pt-PT" dirty="0"/>
              <a:t>Ana Fernandes 59995</a:t>
            </a:r>
          </a:p>
          <a:p>
            <a:pPr algn="l"/>
            <a:r>
              <a:rPr lang="pt-PT" dirty="0"/>
              <a:t>Diogo Amaro 59781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4D0899BC-E937-BB0C-B5E7-5532BF4E20AD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720000" y="747513"/>
            <a:ext cx="7704000" cy="572700"/>
          </a:xfrm>
        </p:spPr>
        <p:txBody>
          <a:bodyPr/>
          <a:lstStyle/>
          <a:p>
            <a:r>
              <a:rPr lang="pt-PT" dirty="0"/>
              <a:t>FIM</a:t>
            </a:r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70E8E0DB-CE08-73BC-0675-693D7F20EE94}"/>
              </a:ext>
            </a:extLst>
          </p:cNvPr>
          <p:cNvSpPr txBox="1">
            <a:spLocks/>
          </p:cNvSpPr>
          <p:nvPr/>
        </p:nvSpPr>
        <p:spPr>
          <a:xfrm>
            <a:off x="815340" y="2580155"/>
            <a:ext cx="2295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 ExtraBold"/>
              <a:buNone/>
              <a:defRPr sz="2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pt-PT" dirty="0"/>
              <a:t>Eletrofisiologia</a:t>
            </a:r>
          </a:p>
        </p:txBody>
      </p:sp>
    </p:spTree>
    <p:extLst>
      <p:ext uri="{BB962C8B-B14F-4D97-AF65-F5344CB8AC3E}">
        <p14:creationId xmlns:p14="http://schemas.microsoft.com/office/powerpoint/2010/main" val="330188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9"/>
          <p:cNvSpPr txBox="1">
            <a:spLocks noGrp="1"/>
          </p:cNvSpPr>
          <p:nvPr>
            <p:ph type="title"/>
          </p:nvPr>
        </p:nvSpPr>
        <p:spPr>
          <a:xfrm>
            <a:off x="1024175" y="2379938"/>
            <a:ext cx="36516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816" name="Google Shape;816;p39"/>
          <p:cNvSpPr txBox="1">
            <a:spLocks noGrp="1"/>
          </p:cNvSpPr>
          <p:nvPr>
            <p:ph type="title" idx="2"/>
          </p:nvPr>
        </p:nvSpPr>
        <p:spPr>
          <a:xfrm>
            <a:off x="1024175" y="1473944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0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Características</a:t>
            </a:r>
            <a:endParaRPr dirty="0"/>
          </a:p>
        </p:txBody>
      </p:sp>
      <p:sp>
        <p:nvSpPr>
          <p:cNvPr id="823" name="Google Shape;823;p40"/>
          <p:cNvSpPr txBox="1">
            <a:spLocks noGrp="1"/>
          </p:cNvSpPr>
          <p:nvPr>
            <p:ph type="title" idx="2"/>
          </p:nvPr>
        </p:nvSpPr>
        <p:spPr>
          <a:xfrm>
            <a:off x="5265149" y="2886300"/>
            <a:ext cx="2530885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Tecidos musculares</a:t>
            </a:r>
            <a:endParaRPr dirty="0"/>
          </a:p>
        </p:txBody>
      </p:sp>
      <p:sp>
        <p:nvSpPr>
          <p:cNvPr id="825" name="Google Shape;825;p40"/>
          <p:cNvSpPr txBox="1">
            <a:spLocks noGrp="1"/>
          </p:cNvSpPr>
          <p:nvPr>
            <p:ph type="title" idx="3"/>
          </p:nvPr>
        </p:nvSpPr>
        <p:spPr>
          <a:xfrm>
            <a:off x="1347966" y="2886300"/>
            <a:ext cx="2530914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Neurónios motores</a:t>
            </a:r>
            <a:endParaRPr sz="20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ABECC8E-C74B-407E-9BFC-76B1C7DB2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644" y="1989109"/>
            <a:ext cx="1063380" cy="106338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D8686E2-3B89-DE5B-A91B-75BF8E373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565" y="2155299"/>
            <a:ext cx="731001" cy="73100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B7EEE03-D1A0-C3DB-D47D-7B67671E6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419" y="2249593"/>
            <a:ext cx="995190" cy="995190"/>
          </a:xfrm>
          <a:prstGeom prst="rect">
            <a:avLst/>
          </a:prstGeom>
        </p:spPr>
      </p:pic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B8002F67-1B66-FAD7-EAC9-D6B323F75B34}"/>
              </a:ext>
            </a:extLst>
          </p:cNvPr>
          <p:cNvCxnSpPr>
            <a:cxnSpLocks/>
          </p:cNvCxnSpPr>
          <p:nvPr/>
        </p:nvCxnSpPr>
        <p:spPr>
          <a:xfrm flipV="1">
            <a:off x="4236273" y="2404894"/>
            <a:ext cx="601365" cy="738901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ED093D1-D310-3EF7-AFED-E1118B021BEB}"/>
              </a:ext>
            </a:extLst>
          </p:cNvPr>
          <p:cNvSpPr txBox="1"/>
          <p:nvPr/>
        </p:nvSpPr>
        <p:spPr>
          <a:xfrm>
            <a:off x="3080793" y="1639284"/>
            <a:ext cx="2912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dirty="0">
                <a:solidFill>
                  <a:schemeClr val="tx1"/>
                </a:solidFill>
                <a:latin typeface="Outfit ExtraBold" panose="020B0604020202020204" charset="0"/>
              </a:rPr>
              <a:t>Junção Neuromuscular</a:t>
            </a:r>
            <a:endParaRPr lang="en-US" sz="2000" dirty="0">
              <a:solidFill>
                <a:schemeClr val="tx1"/>
              </a:solidFill>
              <a:latin typeface="Outfit ExtraBold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1"/>
          <p:cNvSpPr txBox="1">
            <a:spLocks noGrp="1"/>
          </p:cNvSpPr>
          <p:nvPr>
            <p:ph type="title"/>
          </p:nvPr>
        </p:nvSpPr>
        <p:spPr>
          <a:xfrm>
            <a:off x="3386150" y="2545763"/>
            <a:ext cx="36516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1102" name="Google Shape;1102;p51"/>
          <p:cNvSpPr txBox="1">
            <a:spLocks noGrp="1"/>
          </p:cNvSpPr>
          <p:nvPr>
            <p:ph type="title" idx="2"/>
          </p:nvPr>
        </p:nvSpPr>
        <p:spPr>
          <a:xfrm>
            <a:off x="5762450" y="1631644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8" name="Google Shape;1108;p52"/>
          <p:cNvCxnSpPr>
            <a:stCxn id="1109" idx="6"/>
            <a:endCxn id="1110" idx="0"/>
          </p:cNvCxnSpPr>
          <p:nvPr/>
        </p:nvCxnSpPr>
        <p:spPr>
          <a:xfrm>
            <a:off x="4385900" y="1787875"/>
            <a:ext cx="794400" cy="1668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1" name="Google Shape;1111;p52"/>
          <p:cNvCxnSpPr>
            <a:stCxn id="1110" idx="2"/>
            <a:endCxn id="1112" idx="0"/>
          </p:cNvCxnSpPr>
          <p:nvPr/>
        </p:nvCxnSpPr>
        <p:spPr>
          <a:xfrm flipH="1">
            <a:off x="3957450" y="2371150"/>
            <a:ext cx="806400" cy="1281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3" name="Google Shape;1113;p52"/>
          <p:cNvCxnSpPr>
            <a:stCxn id="1112" idx="6"/>
            <a:endCxn id="1114" idx="0"/>
          </p:cNvCxnSpPr>
          <p:nvPr/>
        </p:nvCxnSpPr>
        <p:spPr>
          <a:xfrm>
            <a:off x="4385900" y="2927649"/>
            <a:ext cx="794400" cy="1944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5" name="Google Shape;1115;p52"/>
          <p:cNvCxnSpPr>
            <a:stCxn id="1109" idx="2"/>
          </p:cNvCxnSpPr>
          <p:nvPr/>
        </p:nvCxnSpPr>
        <p:spPr>
          <a:xfrm rot="10800000">
            <a:off x="2849000" y="1787875"/>
            <a:ext cx="68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6" name="Google Shape;1116;p52"/>
          <p:cNvCxnSpPr>
            <a:stCxn id="1112" idx="2"/>
          </p:cNvCxnSpPr>
          <p:nvPr/>
        </p:nvCxnSpPr>
        <p:spPr>
          <a:xfrm rot="10800000">
            <a:off x="2849000" y="2927649"/>
            <a:ext cx="68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7" name="Google Shape;1117;p52"/>
          <p:cNvCxnSpPr>
            <a:stCxn id="1110" idx="6"/>
          </p:cNvCxnSpPr>
          <p:nvPr/>
        </p:nvCxnSpPr>
        <p:spPr>
          <a:xfrm>
            <a:off x="5596950" y="2371150"/>
            <a:ext cx="674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8" name="Google Shape;1118;p52"/>
          <p:cNvCxnSpPr>
            <a:stCxn id="1114" idx="6"/>
          </p:cNvCxnSpPr>
          <p:nvPr/>
        </p:nvCxnSpPr>
        <p:spPr>
          <a:xfrm>
            <a:off x="5573625" y="3515475"/>
            <a:ext cx="674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19" name="Google Shape;1119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Pontos de estudo</a:t>
            </a:r>
            <a:endParaRPr dirty="0"/>
          </a:p>
        </p:txBody>
      </p:sp>
      <p:sp>
        <p:nvSpPr>
          <p:cNvPr id="1120" name="Google Shape;1120;p52"/>
          <p:cNvSpPr txBox="1">
            <a:spLocks noGrp="1"/>
          </p:cNvSpPr>
          <p:nvPr>
            <p:ph type="title" idx="4294967295"/>
          </p:nvPr>
        </p:nvSpPr>
        <p:spPr>
          <a:xfrm>
            <a:off x="210076" y="1486750"/>
            <a:ext cx="2638737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/>
              <a:t>Padrões de contração</a:t>
            </a: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122" name="Google Shape;1122;p52"/>
          <p:cNvSpPr txBox="1">
            <a:spLocks noGrp="1"/>
          </p:cNvSpPr>
          <p:nvPr>
            <p:ph type="title" idx="4294967295"/>
          </p:nvPr>
        </p:nvSpPr>
        <p:spPr>
          <a:xfrm>
            <a:off x="890288" y="2681975"/>
            <a:ext cx="1958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/>
              <a:t>Duração de contração</a:t>
            </a:r>
            <a:endParaRPr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124" name="Google Shape;1124;p52"/>
          <p:cNvSpPr txBox="1">
            <a:spLocks noGrp="1"/>
          </p:cNvSpPr>
          <p:nvPr>
            <p:ph type="title" idx="4294967295"/>
          </p:nvPr>
        </p:nvSpPr>
        <p:spPr>
          <a:xfrm>
            <a:off x="6271650" y="2101625"/>
            <a:ext cx="1958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/>
              <a:t>Padrões de descontração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</p:txBody>
      </p:sp>
      <p:sp>
        <p:nvSpPr>
          <p:cNvPr id="1126" name="Google Shape;1126;p52"/>
          <p:cNvSpPr txBox="1">
            <a:spLocks noGrp="1"/>
          </p:cNvSpPr>
          <p:nvPr>
            <p:ph type="title" idx="4294967295"/>
          </p:nvPr>
        </p:nvSpPr>
        <p:spPr>
          <a:xfrm>
            <a:off x="6242775" y="3263975"/>
            <a:ext cx="1958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Amplitude de contração</a:t>
            </a:r>
            <a:endParaRPr sz="2000" dirty="0"/>
          </a:p>
        </p:txBody>
      </p:sp>
      <p:sp>
        <p:nvSpPr>
          <p:cNvPr id="1109" name="Google Shape;1109;p52"/>
          <p:cNvSpPr/>
          <p:nvPr/>
        </p:nvSpPr>
        <p:spPr>
          <a:xfrm>
            <a:off x="3529100" y="1359475"/>
            <a:ext cx="856800" cy="8568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52"/>
          <p:cNvSpPr/>
          <p:nvPr/>
        </p:nvSpPr>
        <p:spPr>
          <a:xfrm>
            <a:off x="4763850" y="1954600"/>
            <a:ext cx="833100" cy="8331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52"/>
          <p:cNvSpPr/>
          <p:nvPr/>
        </p:nvSpPr>
        <p:spPr>
          <a:xfrm>
            <a:off x="3529100" y="2499249"/>
            <a:ext cx="856800" cy="8568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52"/>
          <p:cNvSpPr/>
          <p:nvPr/>
        </p:nvSpPr>
        <p:spPr>
          <a:xfrm>
            <a:off x="4787025" y="3122175"/>
            <a:ext cx="786600" cy="786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1A564213-3B5B-2113-B4B3-BD296096F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613" y="1614955"/>
            <a:ext cx="475877" cy="39574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F87A25B8-AB5E-59E4-3B27-2993744B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4885989" y="2186774"/>
            <a:ext cx="512314" cy="42605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6F0863E-DC24-59C6-C3C2-02BE3FBE3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261" y="2695394"/>
            <a:ext cx="344378" cy="46451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45A1B143-7427-5B2E-53A0-50943FCFD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438" y="3337032"/>
            <a:ext cx="467865" cy="3330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9"/>
          <p:cNvSpPr txBox="1">
            <a:spLocks noGrp="1"/>
          </p:cNvSpPr>
          <p:nvPr>
            <p:ph type="title"/>
          </p:nvPr>
        </p:nvSpPr>
        <p:spPr>
          <a:xfrm>
            <a:off x="1024174" y="2379938"/>
            <a:ext cx="3944433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Processamento</a:t>
            </a:r>
            <a:endParaRPr dirty="0"/>
          </a:p>
        </p:txBody>
      </p:sp>
      <p:sp>
        <p:nvSpPr>
          <p:cNvPr id="816" name="Google Shape;816;p39"/>
          <p:cNvSpPr txBox="1">
            <a:spLocks noGrp="1"/>
          </p:cNvSpPr>
          <p:nvPr>
            <p:ph type="title" idx="2"/>
          </p:nvPr>
        </p:nvSpPr>
        <p:spPr>
          <a:xfrm>
            <a:off x="1024175" y="1473944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033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Sinal Filtrado</a:t>
            </a:r>
            <a:endParaRPr dirty="0"/>
          </a:p>
        </p:txBody>
      </p:sp>
      <p:sp>
        <p:nvSpPr>
          <p:cNvPr id="857" name="Google Shape;857;p41"/>
          <p:cNvSpPr/>
          <p:nvPr/>
        </p:nvSpPr>
        <p:spPr>
          <a:xfrm rot="10800000">
            <a:off x="1803" y="1706481"/>
            <a:ext cx="50" cy="124375"/>
          </a:xfrm>
          <a:custGeom>
            <a:avLst/>
            <a:gdLst/>
            <a:ahLst/>
            <a:cxnLst/>
            <a:rect l="l" t="t" r="r" b="b"/>
            <a:pathLst>
              <a:path w="1" h="2463" extrusionOk="0">
                <a:moveTo>
                  <a:pt x="0" y="2463"/>
                </a:moveTo>
                <a:lnTo>
                  <a:pt x="0" y="2463"/>
                </a:lnTo>
                <a:lnTo>
                  <a:pt x="0" y="0"/>
                </a:lnTo>
                <a:lnTo>
                  <a:pt x="0" y="0"/>
                </a:lnTo>
                <a:lnTo>
                  <a:pt x="0" y="246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1"/>
          <p:cNvSpPr/>
          <p:nvPr/>
        </p:nvSpPr>
        <p:spPr>
          <a:xfrm rot="10800000">
            <a:off x="1803" y="1300576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3"/>
                </a:moveTo>
                <a:lnTo>
                  <a:pt x="0" y="2483"/>
                </a:lnTo>
                <a:lnTo>
                  <a:pt x="0" y="1"/>
                </a:lnTo>
                <a:lnTo>
                  <a:pt x="0" y="20"/>
                </a:lnTo>
                <a:lnTo>
                  <a:pt x="0" y="248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1"/>
          <p:cNvSpPr/>
          <p:nvPr/>
        </p:nvSpPr>
        <p:spPr>
          <a:xfrm rot="10800000">
            <a:off x="1803" y="1503024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2"/>
                </a:moveTo>
                <a:lnTo>
                  <a:pt x="0" y="2482"/>
                </a:lnTo>
                <a:lnTo>
                  <a:pt x="0" y="0"/>
                </a:lnTo>
                <a:lnTo>
                  <a:pt x="0" y="0"/>
                </a:lnTo>
                <a:lnTo>
                  <a:pt x="0" y="2482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1"/>
          <p:cNvSpPr/>
          <p:nvPr/>
        </p:nvSpPr>
        <p:spPr>
          <a:xfrm rot="10800000">
            <a:off x="1803" y="1908928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3"/>
                </a:moveTo>
                <a:lnTo>
                  <a:pt x="0" y="2483"/>
                </a:lnTo>
                <a:lnTo>
                  <a:pt x="0" y="1"/>
                </a:lnTo>
                <a:lnTo>
                  <a:pt x="0" y="1"/>
                </a:lnTo>
                <a:lnTo>
                  <a:pt x="0" y="248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1"/>
          <p:cNvSpPr/>
          <p:nvPr/>
        </p:nvSpPr>
        <p:spPr>
          <a:xfrm rot="10800000">
            <a:off x="37566" y="39483"/>
            <a:ext cx="65596" cy="65647"/>
          </a:xfrm>
          <a:custGeom>
            <a:avLst/>
            <a:gdLst/>
            <a:ahLst/>
            <a:cxnLst/>
            <a:rect l="l" t="t" r="r" b="b"/>
            <a:pathLst>
              <a:path w="1299" h="1300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1299" y="1299"/>
                </a:lnTo>
                <a:lnTo>
                  <a:pt x="1299" y="1299"/>
                </a:lnTo>
                <a:lnTo>
                  <a:pt x="0" y="1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1"/>
          <p:cNvSpPr/>
          <p:nvPr/>
        </p:nvSpPr>
        <p:spPr>
          <a:xfrm rot="10800000">
            <a:off x="1803" y="2034263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1"/>
          <p:cNvSpPr/>
          <p:nvPr/>
        </p:nvSpPr>
        <p:spPr>
          <a:xfrm rot="10800000">
            <a:off x="1803" y="1830807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1"/>
          <p:cNvSpPr/>
          <p:nvPr/>
        </p:nvSpPr>
        <p:spPr>
          <a:xfrm rot="10800000">
            <a:off x="1803" y="1628360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1"/>
          <p:cNvSpPr/>
          <p:nvPr/>
        </p:nvSpPr>
        <p:spPr>
          <a:xfrm rot="10800000">
            <a:off x="1803" y="1424953"/>
            <a:ext cx="50" cy="78120"/>
          </a:xfrm>
          <a:custGeom>
            <a:avLst/>
            <a:gdLst/>
            <a:ahLst/>
            <a:cxnLst/>
            <a:rect l="l" t="t" r="r" b="b"/>
            <a:pathLst>
              <a:path w="1" h="1547" extrusionOk="0">
                <a:moveTo>
                  <a:pt x="0" y="1547"/>
                </a:moveTo>
                <a:lnTo>
                  <a:pt x="0" y="1528"/>
                </a:lnTo>
                <a:lnTo>
                  <a:pt x="0" y="0"/>
                </a:lnTo>
                <a:lnTo>
                  <a:pt x="0" y="0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1"/>
          <p:cNvSpPr/>
          <p:nvPr/>
        </p:nvSpPr>
        <p:spPr>
          <a:xfrm rot="10800000">
            <a:off x="1803" y="1222455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1"/>
          <p:cNvSpPr/>
          <p:nvPr/>
        </p:nvSpPr>
        <p:spPr>
          <a:xfrm rot="10800000">
            <a:off x="103112" y="105079"/>
            <a:ext cx="40549" cy="40499"/>
          </a:xfrm>
          <a:custGeom>
            <a:avLst/>
            <a:gdLst/>
            <a:ahLst/>
            <a:cxnLst/>
            <a:rect l="l" t="t" r="r" b="b"/>
            <a:pathLst>
              <a:path w="803" h="802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1"/>
          <p:cNvSpPr/>
          <p:nvPr/>
        </p:nvSpPr>
        <p:spPr>
          <a:xfrm rot="10800000">
            <a:off x="21153" y="24080"/>
            <a:ext cx="16462" cy="15452"/>
          </a:xfrm>
          <a:custGeom>
            <a:avLst/>
            <a:gdLst/>
            <a:ahLst/>
            <a:cxnLst/>
            <a:rect l="l" t="t" r="r" b="b"/>
            <a:pathLst>
              <a:path w="326" h="306" extrusionOk="0">
                <a:moveTo>
                  <a:pt x="1" y="0"/>
                </a:moveTo>
                <a:lnTo>
                  <a:pt x="1" y="0"/>
                </a:lnTo>
                <a:lnTo>
                  <a:pt x="325" y="306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1"/>
          <p:cNvSpPr/>
          <p:nvPr/>
        </p:nvSpPr>
        <p:spPr>
          <a:xfrm rot="10800000">
            <a:off x="37566" y="39483"/>
            <a:ext cx="65596" cy="65647"/>
          </a:xfrm>
          <a:custGeom>
            <a:avLst/>
            <a:gdLst/>
            <a:ahLst/>
            <a:cxnLst/>
            <a:rect l="l" t="t" r="r" b="b"/>
            <a:pathLst>
              <a:path w="1299" h="1300" extrusionOk="0">
                <a:moveTo>
                  <a:pt x="0" y="1"/>
                </a:moveTo>
                <a:lnTo>
                  <a:pt x="1299" y="1299"/>
                </a:lnTo>
                <a:lnTo>
                  <a:pt x="1299" y="1299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1"/>
          <p:cNvSpPr/>
          <p:nvPr/>
        </p:nvSpPr>
        <p:spPr>
          <a:xfrm rot="10800000">
            <a:off x="103112" y="105079"/>
            <a:ext cx="40549" cy="40499"/>
          </a:xfrm>
          <a:custGeom>
            <a:avLst/>
            <a:gdLst/>
            <a:ahLst/>
            <a:cxnLst/>
            <a:rect l="l" t="t" r="r" b="b"/>
            <a:pathLst>
              <a:path w="803" h="802" extrusionOk="0">
                <a:moveTo>
                  <a:pt x="0" y="0"/>
                </a:move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BE2BF15-1D0E-8193-A4ED-E576894DF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986" y="1138384"/>
            <a:ext cx="4936027" cy="383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2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Sinal quadrado</a:t>
            </a:r>
            <a:endParaRPr dirty="0"/>
          </a:p>
        </p:txBody>
      </p:sp>
      <p:sp>
        <p:nvSpPr>
          <p:cNvPr id="857" name="Google Shape;857;p41"/>
          <p:cNvSpPr/>
          <p:nvPr/>
        </p:nvSpPr>
        <p:spPr>
          <a:xfrm rot="10800000">
            <a:off x="1803" y="1706481"/>
            <a:ext cx="50" cy="124375"/>
          </a:xfrm>
          <a:custGeom>
            <a:avLst/>
            <a:gdLst/>
            <a:ahLst/>
            <a:cxnLst/>
            <a:rect l="l" t="t" r="r" b="b"/>
            <a:pathLst>
              <a:path w="1" h="2463" extrusionOk="0">
                <a:moveTo>
                  <a:pt x="0" y="2463"/>
                </a:moveTo>
                <a:lnTo>
                  <a:pt x="0" y="2463"/>
                </a:lnTo>
                <a:lnTo>
                  <a:pt x="0" y="0"/>
                </a:lnTo>
                <a:lnTo>
                  <a:pt x="0" y="0"/>
                </a:lnTo>
                <a:lnTo>
                  <a:pt x="0" y="246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1"/>
          <p:cNvSpPr/>
          <p:nvPr/>
        </p:nvSpPr>
        <p:spPr>
          <a:xfrm rot="10800000">
            <a:off x="1803" y="1300576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3"/>
                </a:moveTo>
                <a:lnTo>
                  <a:pt x="0" y="2483"/>
                </a:lnTo>
                <a:lnTo>
                  <a:pt x="0" y="1"/>
                </a:lnTo>
                <a:lnTo>
                  <a:pt x="0" y="20"/>
                </a:lnTo>
                <a:lnTo>
                  <a:pt x="0" y="248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1"/>
          <p:cNvSpPr/>
          <p:nvPr/>
        </p:nvSpPr>
        <p:spPr>
          <a:xfrm rot="10800000">
            <a:off x="1803" y="1503024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2"/>
                </a:moveTo>
                <a:lnTo>
                  <a:pt x="0" y="2482"/>
                </a:lnTo>
                <a:lnTo>
                  <a:pt x="0" y="0"/>
                </a:lnTo>
                <a:lnTo>
                  <a:pt x="0" y="0"/>
                </a:lnTo>
                <a:lnTo>
                  <a:pt x="0" y="2482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1"/>
          <p:cNvSpPr/>
          <p:nvPr/>
        </p:nvSpPr>
        <p:spPr>
          <a:xfrm rot="10800000">
            <a:off x="1803" y="1908928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3"/>
                </a:moveTo>
                <a:lnTo>
                  <a:pt x="0" y="2483"/>
                </a:lnTo>
                <a:lnTo>
                  <a:pt x="0" y="1"/>
                </a:lnTo>
                <a:lnTo>
                  <a:pt x="0" y="1"/>
                </a:lnTo>
                <a:lnTo>
                  <a:pt x="0" y="248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1"/>
          <p:cNvSpPr/>
          <p:nvPr/>
        </p:nvSpPr>
        <p:spPr>
          <a:xfrm rot="10800000">
            <a:off x="37566" y="39483"/>
            <a:ext cx="65596" cy="65647"/>
          </a:xfrm>
          <a:custGeom>
            <a:avLst/>
            <a:gdLst/>
            <a:ahLst/>
            <a:cxnLst/>
            <a:rect l="l" t="t" r="r" b="b"/>
            <a:pathLst>
              <a:path w="1299" h="1300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1299" y="1299"/>
                </a:lnTo>
                <a:lnTo>
                  <a:pt x="1299" y="1299"/>
                </a:lnTo>
                <a:lnTo>
                  <a:pt x="0" y="1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1"/>
          <p:cNvSpPr/>
          <p:nvPr/>
        </p:nvSpPr>
        <p:spPr>
          <a:xfrm rot="10800000">
            <a:off x="1803" y="2034263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1"/>
          <p:cNvSpPr/>
          <p:nvPr/>
        </p:nvSpPr>
        <p:spPr>
          <a:xfrm rot="10800000">
            <a:off x="1803" y="1830807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1"/>
          <p:cNvSpPr/>
          <p:nvPr/>
        </p:nvSpPr>
        <p:spPr>
          <a:xfrm rot="10800000">
            <a:off x="1803" y="1628360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1"/>
          <p:cNvSpPr/>
          <p:nvPr/>
        </p:nvSpPr>
        <p:spPr>
          <a:xfrm rot="10800000">
            <a:off x="1803" y="1424953"/>
            <a:ext cx="50" cy="78120"/>
          </a:xfrm>
          <a:custGeom>
            <a:avLst/>
            <a:gdLst/>
            <a:ahLst/>
            <a:cxnLst/>
            <a:rect l="l" t="t" r="r" b="b"/>
            <a:pathLst>
              <a:path w="1" h="1547" extrusionOk="0">
                <a:moveTo>
                  <a:pt x="0" y="1547"/>
                </a:moveTo>
                <a:lnTo>
                  <a:pt x="0" y="1528"/>
                </a:lnTo>
                <a:lnTo>
                  <a:pt x="0" y="0"/>
                </a:lnTo>
                <a:lnTo>
                  <a:pt x="0" y="0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1"/>
          <p:cNvSpPr/>
          <p:nvPr/>
        </p:nvSpPr>
        <p:spPr>
          <a:xfrm rot="10800000">
            <a:off x="1803" y="1222455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1"/>
          <p:cNvSpPr/>
          <p:nvPr/>
        </p:nvSpPr>
        <p:spPr>
          <a:xfrm rot="10800000">
            <a:off x="103112" y="105079"/>
            <a:ext cx="40549" cy="40499"/>
          </a:xfrm>
          <a:custGeom>
            <a:avLst/>
            <a:gdLst/>
            <a:ahLst/>
            <a:cxnLst/>
            <a:rect l="l" t="t" r="r" b="b"/>
            <a:pathLst>
              <a:path w="803" h="802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1"/>
          <p:cNvSpPr/>
          <p:nvPr/>
        </p:nvSpPr>
        <p:spPr>
          <a:xfrm rot="10800000">
            <a:off x="21153" y="24080"/>
            <a:ext cx="16462" cy="15452"/>
          </a:xfrm>
          <a:custGeom>
            <a:avLst/>
            <a:gdLst/>
            <a:ahLst/>
            <a:cxnLst/>
            <a:rect l="l" t="t" r="r" b="b"/>
            <a:pathLst>
              <a:path w="326" h="306" extrusionOk="0">
                <a:moveTo>
                  <a:pt x="1" y="0"/>
                </a:moveTo>
                <a:lnTo>
                  <a:pt x="1" y="0"/>
                </a:lnTo>
                <a:lnTo>
                  <a:pt x="325" y="306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1"/>
          <p:cNvSpPr/>
          <p:nvPr/>
        </p:nvSpPr>
        <p:spPr>
          <a:xfrm rot="10800000">
            <a:off x="37566" y="39483"/>
            <a:ext cx="65596" cy="65647"/>
          </a:xfrm>
          <a:custGeom>
            <a:avLst/>
            <a:gdLst/>
            <a:ahLst/>
            <a:cxnLst/>
            <a:rect l="l" t="t" r="r" b="b"/>
            <a:pathLst>
              <a:path w="1299" h="1300" extrusionOk="0">
                <a:moveTo>
                  <a:pt x="0" y="1"/>
                </a:moveTo>
                <a:lnTo>
                  <a:pt x="1299" y="1299"/>
                </a:lnTo>
                <a:lnTo>
                  <a:pt x="1299" y="1299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1"/>
          <p:cNvSpPr/>
          <p:nvPr/>
        </p:nvSpPr>
        <p:spPr>
          <a:xfrm rot="10800000">
            <a:off x="103112" y="105079"/>
            <a:ext cx="40549" cy="40499"/>
          </a:xfrm>
          <a:custGeom>
            <a:avLst/>
            <a:gdLst/>
            <a:ahLst/>
            <a:cxnLst/>
            <a:rect l="l" t="t" r="r" b="b"/>
            <a:pathLst>
              <a:path w="803" h="802" extrusionOk="0">
                <a:moveTo>
                  <a:pt x="0" y="0"/>
                </a:move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33F8EB5-97A2-7926-7911-0634D3C64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840" y="1200999"/>
            <a:ext cx="4910320" cy="37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47458"/>
      </p:ext>
    </p:extLst>
  </p:cSld>
  <p:clrMapOvr>
    <a:masterClrMapping/>
  </p:clrMapOvr>
</p:sld>
</file>

<file path=ppt/theme/theme1.xml><?xml version="1.0" encoding="utf-8"?>
<a:theme xmlns:a="http://schemas.openxmlformats.org/drawingml/2006/main" name="Cardiovascular Diseases: Arrhythmia by Slidesgo">
  <a:themeElements>
    <a:clrScheme name="Simple Light">
      <a:dk1>
        <a:srgbClr val="010440"/>
      </a:dk1>
      <a:lt1>
        <a:srgbClr val="F2F2F2"/>
      </a:lt1>
      <a:dk2>
        <a:srgbClr val="9E9E9E"/>
      </a:dk2>
      <a:lt2>
        <a:srgbClr val="D93B48"/>
      </a:lt2>
      <a:accent1>
        <a:srgbClr val="A2293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04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142</Words>
  <Application>Microsoft Office PowerPoint</Application>
  <PresentationFormat>Apresentação no Ecrã (16:9)</PresentationFormat>
  <Paragraphs>63</Paragraphs>
  <Slides>20</Slides>
  <Notes>19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5" baseType="lpstr">
      <vt:lpstr>Outfit</vt:lpstr>
      <vt:lpstr>Outfit ExtraBold</vt:lpstr>
      <vt:lpstr>Karla</vt:lpstr>
      <vt:lpstr>Arial</vt:lpstr>
      <vt:lpstr>Cardiovascular Diseases: Arrhythmia by Slidesgo</vt:lpstr>
      <vt:lpstr>Esclerose Lateral Amiotrófica: Análise EMG </vt:lpstr>
      <vt:lpstr>Introdução</vt:lpstr>
      <vt:lpstr>Introdução</vt:lpstr>
      <vt:lpstr>Características</vt:lpstr>
      <vt:lpstr>Objetivos</vt:lpstr>
      <vt:lpstr>Pontos de estudo</vt:lpstr>
      <vt:lpstr>Processamento</vt:lpstr>
      <vt:lpstr>Sinal Filtrado</vt:lpstr>
      <vt:lpstr>Sinal quadrado</vt:lpstr>
      <vt:lpstr>Envelope</vt:lpstr>
      <vt:lpstr>Transformada de Fourier</vt:lpstr>
      <vt:lpstr>Análise</vt:lpstr>
      <vt:lpstr>Algoritmos</vt:lpstr>
      <vt:lpstr>Visualização</vt:lpstr>
      <vt:lpstr>Grupo de Controlo</vt:lpstr>
      <vt:lpstr>Grupo de Pacientes</vt:lpstr>
      <vt:lpstr>Conclusão</vt:lpstr>
      <vt:lpstr>Comparação do Sinal</vt:lpstr>
      <vt:lpstr>Comparação</vt:lpstr>
      <vt:lpstr>Docentes: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Esclerose Lateral Amiotrófica: Análise EMG </dc:title>
  <cp:lastModifiedBy>Ana Patricia Rodrigues Fernandes</cp:lastModifiedBy>
  <cp:revision>9</cp:revision>
  <dcterms:modified xsi:type="dcterms:W3CDTF">2023-06-03T17:19:58Z</dcterms:modified>
</cp:coreProperties>
</file>