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F3F14A-C0E0-4570-AAA3-B77B2677A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5EB14994-3B31-476C-ADCA-50A031E9D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0E6C039B-9631-4657-84DD-032E7875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644E-85E4-4178-B255-BED80262EC56}" type="datetimeFigureOut">
              <a:rPr lang="es-PE" smtClean="0"/>
              <a:pPr/>
              <a:t>11/08/2022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9AC216E-056D-4293-862F-3141DAAE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6C2C029-0D10-49D2-BD9F-31F5A2853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0C14-B664-439B-9FF7-440B28C41B9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47181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6571425-CB8E-4C8C-A506-FFF7A8FF4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EA032D6E-BE83-4034-9839-DEB8F3CA1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04D216E-FAB0-49A5-8956-727BF3E2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644E-85E4-4178-B255-BED80262EC56}" type="datetimeFigureOut">
              <a:rPr lang="es-PE" smtClean="0"/>
              <a:pPr/>
              <a:t>11/08/2022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184A88C-2CD3-4A95-B8E2-3B4A1F77F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B0B776B-76A0-48A1-974A-AA355DB8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0C14-B664-439B-9FF7-440B28C41B9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52335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795B5777-EF38-415B-B69E-FF0F575C8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C792BB95-7CAC-4559-8933-F5A599C69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14910F43-3D00-418D-B7A6-53B617D0F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644E-85E4-4178-B255-BED80262EC56}" type="datetimeFigureOut">
              <a:rPr lang="es-PE" smtClean="0"/>
              <a:pPr/>
              <a:t>11/08/2022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B1EA068-ABB7-4C3E-B351-49FD88917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A6CB34B-BA55-40B4-9BF6-B291A2B13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0C14-B664-439B-9FF7-440B28C41B9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83454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09BA961-F1FB-4EA0-A5C2-5D5C9D31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296E579-977D-4530-95BD-0DDA94BA2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6D52014A-6FDD-49FF-BF41-81C05EF7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644E-85E4-4178-B255-BED80262EC56}" type="datetimeFigureOut">
              <a:rPr lang="es-PE" smtClean="0"/>
              <a:pPr/>
              <a:t>11/08/2022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142BF6D-7E37-424B-9516-85332D89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E010374-9103-4B9F-AE9D-70E6DEBD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0C14-B664-439B-9FF7-440B28C41B9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45622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60C5EE8-E757-4F23-AE8F-870A0FB1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24786A29-6042-48A8-9CC7-4AC86B809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6E88C235-6628-4FC6-8C90-1D51DD4BE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644E-85E4-4178-B255-BED80262EC56}" type="datetimeFigureOut">
              <a:rPr lang="es-PE" smtClean="0"/>
              <a:pPr/>
              <a:t>11/08/2022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F8AD5E6-1E5E-4D1F-84AB-A768EA66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CAF1E605-14AB-4EE2-845F-7CD1A494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0C14-B664-439B-9FF7-440B28C41B9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28651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BE4BA86-0294-4638-B19A-2E9A1746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0094625-EFA0-46D5-97A8-132A1C20E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12A78A1B-994E-47C7-9248-604F5394E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40077F5B-1993-4C25-88A1-B3373C4F7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644E-85E4-4178-B255-BED80262EC56}" type="datetimeFigureOut">
              <a:rPr lang="es-PE" smtClean="0"/>
              <a:pPr/>
              <a:t>11/08/2022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8254909A-3747-48ED-A8B1-555E52B1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73126EA9-B2D9-4F43-9BC5-BCB6DF6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0C14-B664-439B-9FF7-440B28C41B9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162309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EAE642-FC4F-49BB-A66A-15A94CA73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90F4847F-84A0-4AA5-9394-69991E3A6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BBDBC5CF-DB97-4A13-BE8F-C9435EB10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9E887B54-F909-43B0-B5E8-C04A58F77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8392E76B-DB44-4741-897A-69EC34E83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2950C9A6-84DF-4316-A4B1-4F6013BBC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644E-85E4-4178-B255-BED80262EC56}" type="datetimeFigureOut">
              <a:rPr lang="es-PE" smtClean="0"/>
              <a:pPr/>
              <a:t>11/08/2022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3E7399E5-052C-4AE3-9DF3-B496CC7D2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C5F9346B-43B9-4D33-886F-C8CEFC6C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0C14-B664-439B-9FF7-440B28C41B9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400863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E41FBFC-E278-46AD-9E35-1D666B527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D0379E88-0FFA-4762-9A2A-0CA870AE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644E-85E4-4178-B255-BED80262EC56}" type="datetimeFigureOut">
              <a:rPr lang="es-PE" smtClean="0"/>
              <a:pPr/>
              <a:t>11/08/2022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F21C281F-627C-4705-BF14-AC6B2E54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9A7DD738-0205-4229-8087-4418AAE4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0C14-B664-439B-9FF7-440B28C41B9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1245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E1495F17-1DF5-4329-8C7F-107DEBA24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644E-85E4-4178-B255-BED80262EC56}" type="datetimeFigureOut">
              <a:rPr lang="es-PE" smtClean="0"/>
              <a:pPr/>
              <a:t>11/08/2022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5B8945EB-149F-49B1-BF67-F6AE98957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288B86B1-5237-4ACF-A9B8-9239D3C3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0C14-B664-439B-9FF7-440B28C41B9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116792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03BD45D-FDAD-4CAB-8D04-5576E51C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191391D-D127-49A4-B687-B34327B89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FB737EAF-F0E5-49B1-947B-C1A9881CD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067A7180-42E7-48F5-8DEF-23FCE8B5B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644E-85E4-4178-B255-BED80262EC56}" type="datetimeFigureOut">
              <a:rPr lang="es-PE" smtClean="0"/>
              <a:pPr/>
              <a:t>11/08/2022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0996D011-0E76-4255-8F43-0C34A4421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62C5ACB4-7971-4710-8142-57D39191E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0C14-B664-439B-9FF7-440B28C41B9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088442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0E46C6-2062-4C31-ADE5-9F78A7DE0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11D5456F-486F-4806-A956-14C1D6A1A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0EF5F7E8-6866-4AFA-AB0E-FA58ACE9E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AA115893-D1D6-4766-98C1-A8B36261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644E-85E4-4178-B255-BED80262EC56}" type="datetimeFigureOut">
              <a:rPr lang="es-PE" smtClean="0"/>
              <a:pPr/>
              <a:t>11/08/2022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752DABAD-C7F6-4BCE-B3CA-0F2F304EB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F49D9440-93B3-4A87-9177-54F04769A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0C14-B664-439B-9FF7-440B28C41B9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23080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E958C830-C472-40B3-A05B-94F33E419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D2BA7BDC-740A-40F4-94AD-3A202E0AA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A379828-7082-4163-B654-11C92586E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2644E-85E4-4178-B255-BED80262EC56}" type="datetimeFigureOut">
              <a:rPr lang="es-PE" smtClean="0"/>
              <a:pPr/>
              <a:t>11/08/2022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E38BA67-D058-46FD-862E-FBB039FE0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4C1E9F96-86FC-4175-B40D-6E7B7CE37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30C14-B664-439B-9FF7-440B28C41B9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66731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F2CC035-8488-4981-BAA5-AD4340F868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1807C5D0-64C3-4816-B0AE-7CCD15A769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92374784-2005-4A7C-BF50-F22FFAAAD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01288" y="0"/>
            <a:ext cx="12393287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9873950F-6A0D-44D6-A670-591BFFE2D065}"/>
              </a:ext>
            </a:extLst>
          </p:cNvPr>
          <p:cNvSpPr txBox="1"/>
          <p:nvPr/>
        </p:nvSpPr>
        <p:spPr>
          <a:xfrm>
            <a:off x="-201287" y="2491409"/>
            <a:ext cx="123932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Arreglos</a:t>
            </a:r>
          </a:p>
        </p:txBody>
      </p:sp>
    </p:spTree>
    <p:extLst>
      <p:ext uri="{BB962C8B-B14F-4D97-AF65-F5344CB8AC3E}">
        <p14:creationId xmlns:p14="http://schemas.microsoft.com/office/powerpoint/2010/main" xmlns="" val="4277240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77E771B-73EC-41AC-B176-8A7E11EF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69263CD-15D5-41C1-9759-6C241667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ECDAA88F-284E-456A-B035-9F23FAD3D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01288" y="0"/>
            <a:ext cx="12393287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F0CA2D27-A7EF-4607-8A5B-8E90D910C5F1}"/>
              </a:ext>
            </a:extLst>
          </p:cNvPr>
          <p:cNvSpPr txBox="1"/>
          <p:nvPr/>
        </p:nvSpPr>
        <p:spPr>
          <a:xfrm>
            <a:off x="609600" y="583096"/>
            <a:ext cx="1048246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es un Arreglo?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arreglo es una estructura de datos que almacena bajo el mismo nombre (variable) una colección de datos del mismo tipo.</a:t>
            </a:r>
          </a:p>
        </p:txBody>
      </p:sp>
      <p:pic>
        <p:nvPicPr>
          <p:cNvPr id="1026" name="Picture 2" descr="Resultado de imagen para caja png">
            <a:extLst>
              <a:ext uri="{FF2B5EF4-FFF2-40B4-BE49-F238E27FC236}">
                <a16:creationId xmlns:a16="http://schemas.microsoft.com/office/drawing/2014/main" xmlns="" id="{4CF8F766-2A35-43D2-9079-78AFE1714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33460" y="4240695"/>
            <a:ext cx="2752241" cy="275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balon de futbol png">
            <a:extLst>
              <a:ext uri="{FF2B5EF4-FFF2-40B4-BE49-F238E27FC236}">
                <a16:creationId xmlns:a16="http://schemas.microsoft.com/office/drawing/2014/main" xmlns="" id="{1034A117-8CE5-4B8E-BDE2-7048F6E96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6368" y="3343938"/>
            <a:ext cx="649150" cy="64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para balon de futbol png">
            <a:extLst>
              <a:ext uri="{FF2B5EF4-FFF2-40B4-BE49-F238E27FC236}">
                <a16:creationId xmlns:a16="http://schemas.microsoft.com/office/drawing/2014/main" xmlns="" id="{27251EF5-ED7E-4A92-A6A3-EEDD86B91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3608" y="3331548"/>
            <a:ext cx="649150" cy="64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alon de futbol png">
            <a:extLst>
              <a:ext uri="{FF2B5EF4-FFF2-40B4-BE49-F238E27FC236}">
                <a16:creationId xmlns:a16="http://schemas.microsoft.com/office/drawing/2014/main" xmlns="" id="{80A8B21D-9C8B-4542-AB13-015BDAD8D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30831" y="3356643"/>
            <a:ext cx="649150" cy="64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balon de basket png">
            <a:extLst>
              <a:ext uri="{FF2B5EF4-FFF2-40B4-BE49-F238E27FC236}">
                <a16:creationId xmlns:a16="http://schemas.microsoft.com/office/drawing/2014/main" xmlns="" id="{ED959B61-9A7D-4D06-8BF4-C6005D668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57493" y="3180913"/>
            <a:ext cx="906658" cy="90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pelota de beisbol png">
            <a:extLst>
              <a:ext uri="{FF2B5EF4-FFF2-40B4-BE49-F238E27FC236}">
                <a16:creationId xmlns:a16="http://schemas.microsoft.com/office/drawing/2014/main" xmlns="" id="{4404D191-F878-436C-9487-6BFF52398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92751" y="3356643"/>
            <a:ext cx="627122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xmlns="" id="{0F86FA45-C3EC-4406-9E16-1133C92A32BF}"/>
              </a:ext>
            </a:extLst>
          </p:cNvPr>
          <p:cNvCxnSpPr/>
          <p:nvPr/>
        </p:nvCxnSpPr>
        <p:spPr>
          <a:xfrm>
            <a:off x="5757493" y="3180913"/>
            <a:ext cx="906658" cy="85676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xmlns="" id="{480B13E0-30C4-45DD-83FD-A5B95FC564B8}"/>
              </a:ext>
            </a:extLst>
          </p:cNvPr>
          <p:cNvCxnSpPr/>
          <p:nvPr/>
        </p:nvCxnSpPr>
        <p:spPr>
          <a:xfrm>
            <a:off x="6784537" y="3214044"/>
            <a:ext cx="906658" cy="85676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xmlns="" id="{A6476B81-ED18-4DDE-AB42-10A112B2A46B}"/>
              </a:ext>
            </a:extLst>
          </p:cNvPr>
          <p:cNvCxnSpPr>
            <a:cxnSpLocks/>
          </p:cNvCxnSpPr>
          <p:nvPr/>
        </p:nvCxnSpPr>
        <p:spPr>
          <a:xfrm flipV="1">
            <a:off x="5757493" y="3243751"/>
            <a:ext cx="872429" cy="79392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xmlns="" id="{046EEF51-418A-49E5-B4C6-96249E1BDAB3}"/>
              </a:ext>
            </a:extLst>
          </p:cNvPr>
          <p:cNvCxnSpPr>
            <a:cxnSpLocks/>
          </p:cNvCxnSpPr>
          <p:nvPr/>
        </p:nvCxnSpPr>
        <p:spPr>
          <a:xfrm flipV="1">
            <a:off x="6797788" y="3276882"/>
            <a:ext cx="872429" cy="79392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77294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22222E-6 L 0.17226 0.2326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07" y="1162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5185E-6 L 0.12956 0.24954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71" y="1247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07407E-6 L 0.10013 0.23079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1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C02FA4CF-8AF0-4F80-A28B-9A9BD4F75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01288" y="0"/>
            <a:ext cx="12393287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2D61E3DF-99E4-45DE-B0CC-E2F88F78DB83}"/>
              </a:ext>
            </a:extLst>
          </p:cNvPr>
          <p:cNvSpPr txBox="1"/>
          <p:nvPr/>
        </p:nvSpPr>
        <p:spPr>
          <a:xfrm>
            <a:off x="609600" y="583096"/>
            <a:ext cx="10482469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arreglos se caracterizan por: 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Almacenan los elementos en posiciones contiguas de memoria.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Tienen un mismo nombre de variable que representa a todos los elementos. Para hacer referencia a esos elementos es necesario utilizar un índice que especifica el lugar que ocupa cada elemento dentro del arreglo.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489CC9E4-953B-4874-81F5-D2E78BA2E57E}"/>
              </a:ext>
            </a:extLst>
          </p:cNvPr>
          <p:cNvSpPr txBox="1"/>
          <p:nvPr/>
        </p:nvSpPr>
        <p:spPr>
          <a:xfrm>
            <a:off x="980660" y="4081677"/>
            <a:ext cx="20540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numeros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[5]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xmlns="" id="{AE0CE238-3956-47C1-97A5-BB3853573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76756305"/>
              </p:ext>
            </p:extLst>
          </p:nvPr>
        </p:nvGraphicFramePr>
        <p:xfrm>
          <a:off x="3251200" y="4022079"/>
          <a:ext cx="8128000" cy="5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xmlns="" val="23020189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24307431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5485779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8913348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2491583515"/>
                    </a:ext>
                  </a:extLst>
                </a:gridCol>
              </a:tblGrid>
              <a:tr h="596249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8865486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4FAEC7D1-2F9C-490F-B715-B74B7133DCA3}"/>
              </a:ext>
            </a:extLst>
          </p:cNvPr>
          <p:cNvSpPr txBox="1"/>
          <p:nvPr/>
        </p:nvSpPr>
        <p:spPr>
          <a:xfrm>
            <a:off x="3251200" y="4618328"/>
            <a:ext cx="812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            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0                     1                      2                     3                     4</a:t>
            </a:r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BAC87DF7-3544-48D5-A29C-35DC4F532026}"/>
              </a:ext>
            </a:extLst>
          </p:cNvPr>
          <p:cNvSpPr txBox="1"/>
          <p:nvPr/>
        </p:nvSpPr>
        <p:spPr>
          <a:xfrm>
            <a:off x="3366052" y="4081677"/>
            <a:ext cx="80131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        </a:t>
            </a:r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15		  20	          	 9	        11	      90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BA165846-0ADE-46EB-861F-497B8E83F44D}"/>
              </a:ext>
            </a:extLst>
          </p:cNvPr>
          <p:cNvSpPr txBox="1"/>
          <p:nvPr/>
        </p:nvSpPr>
        <p:spPr>
          <a:xfrm>
            <a:off x="987287" y="5320756"/>
            <a:ext cx="25377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numeros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= 9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44F59CAB-9DCF-4DF0-92AE-97B18490C500}"/>
              </a:ext>
            </a:extLst>
          </p:cNvPr>
          <p:cNvSpPr txBox="1"/>
          <p:nvPr/>
        </p:nvSpPr>
        <p:spPr>
          <a:xfrm>
            <a:off x="1007166" y="5844217"/>
            <a:ext cx="25377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numeros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[4] = 90</a:t>
            </a:r>
          </a:p>
        </p:txBody>
      </p:sp>
    </p:spTree>
    <p:extLst>
      <p:ext uri="{BB962C8B-B14F-4D97-AF65-F5344CB8AC3E}">
        <p14:creationId xmlns:p14="http://schemas.microsoft.com/office/powerpoint/2010/main" xmlns="" val="2673269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6B685078-940A-42B3-BCBD-C8A159E25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01288" y="0"/>
            <a:ext cx="12393287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DB510AF0-33B3-47E3-8E4A-BF7E88FA862E}"/>
              </a:ext>
            </a:extLst>
          </p:cNvPr>
          <p:cNvSpPr txBox="1"/>
          <p:nvPr/>
        </p:nvSpPr>
        <p:spPr>
          <a:xfrm>
            <a:off x="609600" y="583096"/>
            <a:ext cx="1048246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Representación de un Arreglo: 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representar un arreglo en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PSeInt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sólo hay que seguir 2 pasos: 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Indicar el nombre del arreglo y que valores podrá almacenar.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Indicar la dimensión que tendrá el arreglo.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34300DBB-436F-4044-B023-AB57D0F40681}"/>
              </a:ext>
            </a:extLst>
          </p:cNvPr>
          <p:cNvSpPr txBox="1"/>
          <p:nvPr/>
        </p:nvSpPr>
        <p:spPr>
          <a:xfrm>
            <a:off x="477077" y="4147931"/>
            <a:ext cx="60694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</a:t>
            </a: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arregloNum</a:t>
            </a: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</a:t>
            </a:r>
            <a:r>
              <a:rPr lang="pt-BR" sz="3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entero</a:t>
            </a: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3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</a:t>
            </a: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arregloNum</a:t>
            </a: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sz="3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0330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145</Words>
  <Application>Microsoft Office PowerPoint</Application>
  <PresentationFormat>Personalizado</PresentationFormat>
  <Paragraphs>21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Diapositiva 1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Betancud Ariel</dc:creator>
  <cp:lastModifiedBy>i5Wtrial</cp:lastModifiedBy>
  <cp:revision>8</cp:revision>
  <dcterms:created xsi:type="dcterms:W3CDTF">2017-11-04T16:07:31Z</dcterms:created>
  <dcterms:modified xsi:type="dcterms:W3CDTF">2022-08-11T21:49:04Z</dcterms:modified>
</cp:coreProperties>
</file>