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3D7811-B0B5-4BF5-ACBE-879482F1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CCD6C93-75C4-423A-BC93-8D48069A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1F93D15-2E3D-4844-A64D-1258DCF8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A731BD-8229-426D-9422-FD423857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C92DD92-307D-4358-87C1-3E922D2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702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3F302C-A0EF-47C0-9147-6CA6A44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E734031-12FA-41BA-98EF-860F8DFE3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369C17A-8C60-4F8F-AC46-B60124E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FF4CBB7-42C1-4D55-ABBD-80D2C725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AB0F049-90AB-46F4-BF42-D993E881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9220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E5380B7-7FBB-4228-9E24-A1985C42D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BD89855-E4DB-4F27-BB57-108DCE63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D21B62F-93BB-4776-B834-EC58BFD7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4D7F98-B789-42FC-8C51-B7AE5323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3D9537A-0FF7-4C2B-81F6-0DD74EA4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346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A05114-1112-48C5-A600-C6975A5F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E043C4-F026-48FC-97B4-1E43BAA1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6F6B70-DCEC-4FA1-BB6E-16614042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4946081-74C9-4B1D-A8D7-AB1A70CE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86F9EC9-DA8A-4230-8CDA-8AE0A8F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2525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207070-B5CD-4C65-9D0B-74FFA019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CFC8F22-73AB-4EB6-9B0E-6A7F122E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46CCF6-B8C3-47AF-BD41-EFC9E55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40FD6C-F33A-4272-9728-66D72AD1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C77ABB-161C-4A25-8AB6-8D13AB5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223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F6D10B-9DE1-4883-8181-2BFDD698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96CAD0-E4EC-49AA-87DA-D2758E19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378E480-3332-4D78-9268-1ECFE3461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E0D1A39-A0F1-4F6B-BDA5-08CBBDB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A6B90E9-4566-40C0-BFCB-7215980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FF61F58-A2E8-4E49-9AD3-9AB0379D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977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C6C121-695A-4D07-B9B9-CF5DD0A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7D31028-6EF6-4A68-B865-4CB98FA9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38B496C-E1C3-4029-A481-4B1ABC2B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E945C88-9F74-456A-879F-DC0926FA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65AA8023-802A-4251-B6B2-F6575CCAC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1BA5A2D-7B9B-4556-9DBB-C816FD58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93913B7-7422-42A9-B33E-01DBDBA2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F2F55DC-6EDC-4FFE-9FC5-4E9BB8E6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6704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E25AB2-4BC3-4CF3-8300-B1AE6F70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E4C9E57-2668-4960-9147-EE0C7726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F30EA92-FF2D-4E87-A53F-592ACA1E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9EB207F-4AA2-4978-A3A5-D7A80F23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114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7C04472E-1FB6-4AFD-B947-6B0EFA09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FEAB521-1BE4-4AE1-9B9A-5F256469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13291DF-BB89-470D-A10C-06409D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558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3D1A5A-82C8-431B-8C2F-8B85A514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C30A4BF-472F-4DC8-A09A-D472066B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0794A85-672F-4BB7-89D9-B0E0AAEC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CF7D131-C6B3-4DC4-B439-4156B7D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0DF40D3-A89A-4094-82CF-09BFB3F5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F9CABC8-C310-476E-BB5D-475C5134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230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F8AB80-A60D-4C6A-8B8A-EF886FC9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7DF69E6-3F70-49C5-99A7-91B64E17F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FD9681C-7A14-478F-A4E2-9A5DECD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1E2000C-80CC-48F4-8473-502601DC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C49BC6C-A337-4E9C-955B-8CC15442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5E257A3-D6A4-4BAD-AF85-4442F780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3387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6F60149-32F4-4614-8DA3-44898650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1A14459-42A8-4F67-95B7-370A0668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8043C5-D030-4466-BFE4-98347BB47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DD2C-640B-4E30-BD75-9F99D1F207BB}" type="datetimeFigureOut">
              <a:rPr lang="es-PE" smtClean="0"/>
              <a:pPr/>
              <a:t>11/08/2022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8630A5F-0657-44F3-B930-7A915DCBD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8DA0EE8-F08B-4BA0-86ED-8B132165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983F-5273-495F-8E32-077BF438ADD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850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BCD0A1-ABC0-4476-B27B-29CCE58C5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1CFA415-E578-453F-8B29-725201883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16C83BD-54E0-46BD-87F6-C66882F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F2CEADF-48DA-4ECD-A447-77EDED7375FF}"/>
              </a:ext>
            </a:extLst>
          </p:cNvPr>
          <p:cNvSpPr txBox="1"/>
          <p:nvPr/>
        </p:nvSpPr>
        <p:spPr>
          <a:xfrm>
            <a:off x="-148281" y="1600279"/>
            <a:ext cx="12340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 Unidimensionales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780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9D3330A-89B3-48BB-97D5-8C18D09E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3D65D85-454D-4538-8B89-BF67F833BE08}"/>
              </a:ext>
            </a:extLst>
          </p:cNvPr>
          <p:cNvSpPr txBox="1"/>
          <p:nvPr/>
        </p:nvSpPr>
        <p:spPr>
          <a:xfrm>
            <a:off x="636104" y="636104"/>
            <a:ext cx="10787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los arreglos Unidimensionales?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arreglo de “N” elementos organizados en una dimensión donde “N” es el número de elementos.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17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BEEBD2-EA97-461F-A2EB-BBE5E3C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F43F782-7615-41DF-8900-3B97BDF6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1B81D98-6186-4FFE-90CB-84F80D9F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8395758-6FAD-4698-8943-206A6C459B62}"/>
              </a:ext>
            </a:extLst>
          </p:cNvPr>
          <p:cNvSpPr txBox="1"/>
          <p:nvPr/>
        </p:nvSpPr>
        <p:spPr>
          <a:xfrm>
            <a:off x="636104" y="636104"/>
            <a:ext cx="1078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EEDE026-190D-413D-AF2F-1BC1623ECEAA}"/>
              </a:ext>
            </a:extLst>
          </p:cNvPr>
          <p:cNvSpPr txBox="1"/>
          <p:nvPr/>
        </p:nvSpPr>
        <p:spPr>
          <a:xfrm>
            <a:off x="636104" y="1748037"/>
            <a:ext cx="606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arregloNum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3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arregloNum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5A10785-152C-40ED-9776-A1F24927D223}"/>
              </a:ext>
            </a:extLst>
          </p:cNvPr>
          <p:cNvSpPr txBox="1"/>
          <p:nvPr/>
        </p:nvSpPr>
        <p:spPr>
          <a:xfrm>
            <a:off x="331303" y="3458821"/>
            <a:ext cx="2544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9CD0D2E7-8F43-4DCF-BE9D-C5BFF3579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3009801"/>
              </p:ext>
            </p:extLst>
          </p:nvPr>
        </p:nvGraphicFramePr>
        <p:xfrm>
          <a:off x="3012661" y="3399223"/>
          <a:ext cx="8128000" cy="5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30201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30743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48577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9133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91583515"/>
                    </a:ext>
                  </a:extLst>
                </a:gridCol>
              </a:tblGrid>
              <a:tr h="596249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86548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99FE182-0A5E-4442-A77E-94DC343FF5DA}"/>
              </a:ext>
            </a:extLst>
          </p:cNvPr>
          <p:cNvSpPr txBox="1"/>
          <p:nvPr/>
        </p:nvSpPr>
        <p:spPr>
          <a:xfrm>
            <a:off x="3012661" y="3995472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 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0                     1                      2                     3                     4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F695E95-9ACF-4628-B77C-FADE8FA0D5FF}"/>
              </a:ext>
            </a:extLst>
          </p:cNvPr>
          <p:cNvSpPr txBox="1"/>
          <p:nvPr/>
        </p:nvSpPr>
        <p:spPr>
          <a:xfrm>
            <a:off x="3127513" y="3458821"/>
            <a:ext cx="801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15		  20	          	 9	        11	      90</a:t>
            </a:r>
          </a:p>
        </p:txBody>
      </p:sp>
    </p:spTree>
    <p:extLst>
      <p:ext uri="{BB962C8B-B14F-4D97-AF65-F5344CB8AC3E}">
        <p14:creationId xmlns:p14="http://schemas.microsoft.com/office/powerpoint/2010/main" xmlns="" val="30645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EC41BF6-DB4C-46A7-8DA3-2974A87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6499EA-C0CC-4F07-A033-D4FAFA1C08AB}"/>
              </a:ext>
            </a:extLst>
          </p:cNvPr>
          <p:cNvSpPr txBox="1"/>
          <p:nvPr/>
        </p:nvSpPr>
        <p:spPr>
          <a:xfrm>
            <a:off x="636104" y="636104"/>
            <a:ext cx="1078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3D6570B-425D-406F-966C-49524E1EC560}"/>
              </a:ext>
            </a:extLst>
          </p:cNvPr>
          <p:cNvSpPr txBox="1"/>
          <p:nvPr/>
        </p:nvSpPr>
        <p:spPr>
          <a:xfrm>
            <a:off x="636104" y="1748037"/>
            <a:ext cx="606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numReales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real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numReales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1709012-D0A4-4031-87B9-0A98B00AF0DD}"/>
              </a:ext>
            </a:extLst>
          </p:cNvPr>
          <p:cNvSpPr txBox="1"/>
          <p:nvPr/>
        </p:nvSpPr>
        <p:spPr>
          <a:xfrm>
            <a:off x="410817" y="3458821"/>
            <a:ext cx="23853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numReales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BB28CC13-E6AC-4798-B0BA-AB273BD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9017795"/>
              </p:ext>
            </p:extLst>
          </p:nvPr>
        </p:nvGraphicFramePr>
        <p:xfrm>
          <a:off x="3012661" y="3399223"/>
          <a:ext cx="6502400" cy="5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30201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30743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48577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91334876"/>
                    </a:ext>
                  </a:extLst>
                </a:gridCol>
              </a:tblGrid>
              <a:tr h="596249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86548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54EB559-5A4C-4A36-A416-F300D80BA3A3}"/>
              </a:ext>
            </a:extLst>
          </p:cNvPr>
          <p:cNvSpPr txBox="1"/>
          <p:nvPr/>
        </p:nvSpPr>
        <p:spPr>
          <a:xfrm>
            <a:off x="3012661" y="4021976"/>
            <a:ext cx="650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 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0                     1                      2                     3                    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A7F0A71-0098-479D-B5C5-DAE0B5838943}"/>
              </a:ext>
            </a:extLst>
          </p:cNvPr>
          <p:cNvSpPr txBox="1"/>
          <p:nvPr/>
        </p:nvSpPr>
        <p:spPr>
          <a:xfrm>
            <a:off x="3127513" y="3458821"/>
            <a:ext cx="6135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1.67	 2.78	          	0.9	        7.8</a:t>
            </a:r>
          </a:p>
        </p:txBody>
      </p:sp>
    </p:spTree>
    <p:extLst>
      <p:ext uri="{BB962C8B-B14F-4D97-AF65-F5344CB8AC3E}">
        <p14:creationId xmlns:p14="http://schemas.microsoft.com/office/powerpoint/2010/main" xmlns="" val="428057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0A78A30-DAD2-4697-BEA5-E9E6C533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90D13BC-8D67-4795-A797-50B1E378AF14}"/>
              </a:ext>
            </a:extLst>
          </p:cNvPr>
          <p:cNvSpPr txBox="1"/>
          <p:nvPr/>
        </p:nvSpPr>
        <p:spPr>
          <a:xfrm>
            <a:off x="636104" y="636104"/>
            <a:ext cx="1078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F85701E-C67F-45FD-AE6E-5957E084D68B}"/>
              </a:ext>
            </a:extLst>
          </p:cNvPr>
          <p:cNvSpPr txBox="1"/>
          <p:nvPr/>
        </p:nvSpPr>
        <p:spPr>
          <a:xfrm>
            <a:off x="636104" y="1748037"/>
            <a:ext cx="606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vocales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3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vocales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D06CD7A-DD86-4653-B0BA-D3DF0D0E511C}"/>
              </a:ext>
            </a:extLst>
          </p:cNvPr>
          <p:cNvSpPr txBox="1"/>
          <p:nvPr/>
        </p:nvSpPr>
        <p:spPr>
          <a:xfrm>
            <a:off x="728865" y="3458821"/>
            <a:ext cx="2544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vocales[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18E7152D-A142-49C1-AA62-20BDB8BF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0087440"/>
              </p:ext>
            </p:extLst>
          </p:nvPr>
        </p:nvGraphicFramePr>
        <p:xfrm>
          <a:off x="3012661" y="3399223"/>
          <a:ext cx="8128000" cy="5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30201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30743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48577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9133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91583515"/>
                    </a:ext>
                  </a:extLst>
                </a:gridCol>
              </a:tblGrid>
              <a:tr h="596249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86548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DA007F5-4438-40EA-87AF-280E6591C7E5}"/>
              </a:ext>
            </a:extLst>
          </p:cNvPr>
          <p:cNvSpPr txBox="1"/>
          <p:nvPr/>
        </p:nvSpPr>
        <p:spPr>
          <a:xfrm>
            <a:off x="3012661" y="3995472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 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0                     1                      2                     3                     4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7076E2A-29B9-4987-BFB2-100276AFB226}"/>
              </a:ext>
            </a:extLst>
          </p:cNvPr>
          <p:cNvSpPr txBox="1"/>
          <p:nvPr/>
        </p:nvSpPr>
        <p:spPr>
          <a:xfrm>
            <a:off x="3127513" y="3458821"/>
            <a:ext cx="8013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a	  	   e	          	  i	         o	       u</a:t>
            </a:r>
          </a:p>
        </p:txBody>
      </p:sp>
    </p:spTree>
    <p:extLst>
      <p:ext uri="{BB962C8B-B14F-4D97-AF65-F5344CB8AC3E}">
        <p14:creationId xmlns:p14="http://schemas.microsoft.com/office/powerpoint/2010/main" xmlns="" val="265510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70A9DCA-045F-4003-A798-5198A555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280" y="0"/>
            <a:ext cx="1234027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32D5454-8312-4EDC-AF05-EFAF28CD048E}"/>
              </a:ext>
            </a:extLst>
          </p:cNvPr>
          <p:cNvSpPr txBox="1"/>
          <p:nvPr/>
        </p:nvSpPr>
        <p:spPr>
          <a:xfrm>
            <a:off x="636104" y="636104"/>
            <a:ext cx="1078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28E9C05-10F2-4692-8A41-CA3C6586ABAD}"/>
              </a:ext>
            </a:extLst>
          </p:cNvPr>
          <p:cNvSpPr txBox="1"/>
          <p:nvPr/>
        </p:nvSpPr>
        <p:spPr>
          <a:xfrm>
            <a:off x="636104" y="1748037"/>
            <a:ext cx="6069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3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1EB9008-13F6-447A-B020-23FCB14042A9}"/>
              </a:ext>
            </a:extLst>
          </p:cNvPr>
          <p:cNvSpPr txBox="1"/>
          <p:nvPr/>
        </p:nvSpPr>
        <p:spPr>
          <a:xfrm>
            <a:off x="662605" y="3458821"/>
            <a:ext cx="23853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palabra[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7C6AA689-7D9A-4D44-94FA-CD8CF8E5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69442"/>
              </p:ext>
            </p:extLst>
          </p:nvPr>
        </p:nvGraphicFramePr>
        <p:xfrm>
          <a:off x="3012661" y="3399223"/>
          <a:ext cx="4876800" cy="59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302018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30743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48577988"/>
                    </a:ext>
                  </a:extLst>
                </a:gridCol>
              </a:tblGrid>
              <a:tr h="596249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86548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E6BDF2F6-B941-4E5E-8CD6-F8D553399A7D}"/>
              </a:ext>
            </a:extLst>
          </p:cNvPr>
          <p:cNvSpPr txBox="1"/>
          <p:nvPr/>
        </p:nvSpPr>
        <p:spPr>
          <a:xfrm>
            <a:off x="3012661" y="4021976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 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0                     1                      2                                      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BACFB38-D7ED-46A3-A010-E449DEB45144}"/>
              </a:ext>
            </a:extLst>
          </p:cNvPr>
          <p:cNvSpPr txBox="1"/>
          <p:nvPr/>
        </p:nvSpPr>
        <p:spPr>
          <a:xfrm>
            <a:off x="3127513" y="3458821"/>
            <a:ext cx="5671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Hola	 que              tal							</a:t>
            </a:r>
          </a:p>
        </p:txBody>
      </p:sp>
    </p:spTree>
    <p:extLst>
      <p:ext uri="{BB962C8B-B14F-4D97-AF65-F5344CB8AC3E}">
        <p14:creationId xmlns:p14="http://schemas.microsoft.com/office/powerpoint/2010/main" xmlns="" val="208038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Personalizado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8</cp:revision>
  <dcterms:created xsi:type="dcterms:W3CDTF">2017-11-04T23:07:37Z</dcterms:created>
  <dcterms:modified xsi:type="dcterms:W3CDTF">2022-08-11T21:49:34Z</dcterms:modified>
</cp:coreProperties>
</file>