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080045-9AC9-4003-AA27-56F3F3067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1AF3522-CB3C-496D-9DEB-597C351D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EC21F69-A4AF-4CEF-ADB3-06823873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4B8117B-44EC-418B-8854-828964E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346028-1E77-428D-834C-AA6B9EF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085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201444-6B11-47C0-89F4-46D312D3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860EF3D-5854-4573-B7D4-AEDEA6FB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1ACD242-1969-4904-A1C1-D07DB4FF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947BB20-6C18-4D55-BABE-88521909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0CE525-2633-41DF-BF3C-9769C460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2384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8C1A8AD-1514-40C5-A5C8-E45B1873C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FCC8714-68AB-401E-8947-34543E923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09A7240-5B07-448D-A9C4-4C5C77E4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001C22-6F74-4C8E-9C36-D11FD52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C7DDD44-3ACA-4EFE-8BC5-BD113732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2590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0DAEB7-9B00-4E04-B6F2-BCC431B2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13A1DF4-299C-4FEF-B7AA-B85EEDA0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ECE14EC-9DA3-4DFA-9C3C-C0C49D94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606AF4-B870-4E52-B5F3-08E21F4A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E7155D-2C13-452D-BD7F-A824576E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0143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2B08FC-C8FA-4E8F-8254-2B8D5250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8334AE4-260A-4A7C-BB26-88BAB63CE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3E9C31-B6AC-4479-9017-7225C125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002D7DC-0AA7-4501-B17A-81E90A0F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9EB1D1-36B3-4CF2-8056-263FE948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586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C72589-159E-4C22-9E91-43B62418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3F37A23-8E5E-41D2-9B0C-2B4F5178F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7893467-941E-48F9-AFAE-1E2BAF4FA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56C43B0-B5DE-4274-ACF6-6C46C937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D90C21B-6D74-4AB3-9F54-FB7845E6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B771AD4-DACB-491E-8B38-60B90F84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18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F8D71-0134-43D9-87F2-AD9CA32A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FFC098-0C4E-46CC-AB26-3E85B25C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B1FE537-8C5B-4A94-9FD4-DC97F0FD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BF6E8D5-844D-47F8-92BC-DFF7E1F60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FD56DE1-BD1D-4FD8-AFB2-851C76796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132174E-570A-4EAD-9E79-EF2FD0DB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65FC84A-9F40-4714-B8D4-0B94078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A06C2131-CFCF-4F2C-8532-BE62485E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5787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8C21EF-1D72-4D50-998E-F0638079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E940134-B9E9-4EE5-B9A2-CEF06DDA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DF328F6-9ABA-47CF-867B-2256E52A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F700FB9-8F45-4E37-AFA9-DD5F671D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7870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73ACE34-692B-4199-B5D8-583419CB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EB5CB6D-5DE0-4F27-9250-BB60E11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933A372-D34C-4F41-8FEF-A005A8A2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32053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B8C59A-CB37-47FF-B618-55022B4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EBE07F-59A0-44F6-93A3-BFD3EF32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44AB174-3919-4CAC-BD04-BA17959F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86569D7-3741-4605-B4EB-A34CB59F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207F15E-BF55-46FB-91CB-4EC5D33F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BE263BB-67B0-4359-BE27-36AA3ED9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86881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7DD9FE-3835-4352-8D68-178F65A7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B514F8A-B048-4682-8654-A5FC09CD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4C111DF-0B44-4F16-B382-987EC71EB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DA8650F-5C81-4DFA-99A8-F0FA559E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88A0B3B-459D-417C-9EF2-1A26EACA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744E75A-F969-4D12-896C-2071805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211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C5C0AD0-D34E-4662-AE25-C5FFE927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7B94FE5-A3B1-4391-87E9-0BB14DC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3A208D1-59C8-413C-B40F-50FC63420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4D6-9B61-40F6-B51E-BC0D8E21BB9F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1507F93-80EE-4C82-B90D-FDFAB9F3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5F9826-A252-4600-B265-C014DF72A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72CA-5778-4F3E-A9B8-85CD9E38577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5692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049DA7-7BEB-457D-8181-BEA74BEE4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6B92380-4628-40BE-8449-1F2E161DF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C7F5CAF-2C9B-4401-8815-B296C2B6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D9E9AAE-2BFE-44ED-B140-A575DCDC88AF}"/>
              </a:ext>
            </a:extLst>
          </p:cNvPr>
          <p:cNvSpPr txBox="1"/>
          <p:nvPr/>
        </p:nvSpPr>
        <p:spPr>
          <a:xfrm>
            <a:off x="496957" y="681037"/>
            <a:ext cx="10856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son las búsquedas?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un determinado valor, se trata de ver si existe un elemento con ese valor en el arreglo o archivo donde se busca, tal que se devuelva si está o no.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Veremos 2 tipos de búsquedas: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Búsqueda Secuencial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Búsqueda Binaria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E693BABF-390A-414C-8DB8-613B7984703D}"/>
              </a:ext>
            </a:extLst>
          </p:cNvPr>
          <p:cNvSpPr/>
          <p:nvPr/>
        </p:nvSpPr>
        <p:spPr>
          <a:xfrm>
            <a:off x="496957" y="4837044"/>
            <a:ext cx="3743739" cy="516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54226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10F7BE3-9ED6-4802-B972-47693E1F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77070A4-37E8-468D-81AE-1DCF7102A835}"/>
              </a:ext>
            </a:extLst>
          </p:cNvPr>
          <p:cNvSpPr txBox="1"/>
          <p:nvPr/>
        </p:nvSpPr>
        <p:spPr>
          <a:xfrm>
            <a:off x="496957" y="681037"/>
            <a:ext cx="10856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que se pueda aplicar la búsqueda binaria a un arreglo, éste debe estar previamente ordenado ascendentemente.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 de dividir el espacio de búsqueda en sucesivas mitades hasta encontrar el elemento buscado o hasta que ya no pueda hacer más mitades.</a:t>
            </a:r>
          </a:p>
          <a:p>
            <a:pPr algn="just"/>
            <a:endParaRPr lang="es-PE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 hallamos el índice de la mitad del arreglo y miramos si el elemento coincide con él, sino coincide averiguamos donde debería estar el elemento buscado, si en la parte derecha o izquierda, y dentro de esa mitad hago lo miso sucesivamente.</a:t>
            </a:r>
          </a:p>
        </p:txBody>
      </p:sp>
    </p:spTree>
    <p:extLst>
      <p:ext uri="{BB962C8B-B14F-4D97-AF65-F5344CB8AC3E}">
        <p14:creationId xmlns:p14="http://schemas.microsoft.com/office/powerpoint/2010/main" xmlns="" val="4406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7E47C8A-8705-4350-A1BD-E10A08DD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C615BDD2-6015-4F8F-BA84-9B72345AF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581854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1DF3D93-9F9F-4280-9FC7-9A74D7B915B4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76B5B0C-9141-4CDB-BEF5-4457829B5E1F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3F8E7EA-8324-42A5-8C9C-7D0B8B73ED3C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2C6C1562-502A-40AA-A3C4-59FFA95E5AE9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B9C2BF37-C81E-4C29-9E66-E6950166B372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7FC7DF6A-2957-4756-BC4E-A689EACCD1F7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6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DCAA909-8184-4D86-BE3B-B3FD3084884C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7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35CD7ACC-AFA3-446A-8775-687FCC9B2593}"/>
              </a:ext>
            </a:extLst>
          </p:cNvPr>
          <p:cNvSpPr txBox="1"/>
          <p:nvPr/>
        </p:nvSpPr>
        <p:spPr>
          <a:xfrm>
            <a:off x="430694" y="3319674"/>
            <a:ext cx="55195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Digite un elemento a buscar: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88D56F5-131A-4261-BA02-0B9E08B25A7D}"/>
              </a:ext>
            </a:extLst>
          </p:cNvPr>
          <p:cNvSpPr txBox="1"/>
          <p:nvPr/>
        </p:nvSpPr>
        <p:spPr>
          <a:xfrm>
            <a:off x="5963485" y="3299792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6</a:t>
            </a:r>
          </a:p>
        </p:txBody>
      </p:sp>
    </p:spTree>
    <p:extLst>
      <p:ext uri="{BB962C8B-B14F-4D97-AF65-F5344CB8AC3E}">
        <p14:creationId xmlns:p14="http://schemas.microsoft.com/office/powerpoint/2010/main" xmlns="" val="394174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9AE72D5-13B8-45AC-B6B8-E8ACB620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3F611F79-899A-47AD-A6EB-FD9D2836D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7147328"/>
              </p:ext>
            </p:extLst>
          </p:nvPr>
        </p:nvGraphicFramePr>
        <p:xfrm>
          <a:off x="5910471" y="747290"/>
          <a:ext cx="5822120" cy="63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4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63094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DBA0C1D-0826-4B18-B54E-A594E6225240}"/>
              </a:ext>
            </a:extLst>
          </p:cNvPr>
          <p:cNvSpPr txBox="1"/>
          <p:nvPr/>
        </p:nvSpPr>
        <p:spPr>
          <a:xfrm>
            <a:off x="5772422" y="1378232"/>
            <a:ext cx="596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0               1              2               3              4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8AE96F08-A2AC-4D7C-B8CC-AFD9C079E97F}"/>
              </a:ext>
            </a:extLst>
          </p:cNvPr>
          <p:cNvSpPr txBox="1"/>
          <p:nvPr/>
        </p:nvSpPr>
        <p:spPr>
          <a:xfrm>
            <a:off x="5910470" y="808360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3 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019161B-2B27-42AB-AE16-ED4323B06944}"/>
              </a:ext>
            </a:extLst>
          </p:cNvPr>
          <p:cNvSpPr txBox="1"/>
          <p:nvPr/>
        </p:nvSpPr>
        <p:spPr>
          <a:xfrm>
            <a:off x="6612843" y="3180523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6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5708BDA4-B6D8-4CBA-A4AC-966E44C4C849}"/>
              </a:ext>
            </a:extLst>
          </p:cNvPr>
          <p:cNvSpPr txBox="1"/>
          <p:nvPr/>
        </p:nvSpPr>
        <p:spPr>
          <a:xfrm>
            <a:off x="255654" y="299310"/>
            <a:ext cx="739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falso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6B1A994-254B-494E-AA73-B4E555E9D59A}"/>
              </a:ext>
            </a:extLst>
          </p:cNvPr>
          <p:cNvSpPr txBox="1"/>
          <p:nvPr/>
        </p:nvSpPr>
        <p:spPr>
          <a:xfrm>
            <a:off x="7043533" y="814987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4  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1A5DF5A1-C071-4792-86B4-757A0439D70D}"/>
              </a:ext>
            </a:extLst>
          </p:cNvPr>
          <p:cNvSpPr txBox="1"/>
          <p:nvPr/>
        </p:nvSpPr>
        <p:spPr>
          <a:xfrm>
            <a:off x="8236224" y="814986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5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430F8456-A82E-4EA5-9437-FD85B2E15B06}"/>
              </a:ext>
            </a:extLst>
          </p:cNvPr>
          <p:cNvSpPr txBox="1"/>
          <p:nvPr/>
        </p:nvSpPr>
        <p:spPr>
          <a:xfrm>
            <a:off x="9375917" y="801734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6  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784F9F2E-F96C-4D50-9073-8883082BA893}"/>
              </a:ext>
            </a:extLst>
          </p:cNvPr>
          <p:cNvSpPr txBox="1"/>
          <p:nvPr/>
        </p:nvSpPr>
        <p:spPr>
          <a:xfrm>
            <a:off x="10542111" y="801735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7 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3020BE9-89C3-4CF9-9D3E-B257E118CCE5}"/>
              </a:ext>
            </a:extLst>
          </p:cNvPr>
          <p:cNvSpPr txBox="1"/>
          <p:nvPr/>
        </p:nvSpPr>
        <p:spPr>
          <a:xfrm>
            <a:off x="6619471" y="3849756"/>
            <a:ext cx="187517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BF229313-322B-425C-89F8-0CBE5C8914B3}"/>
              </a:ext>
            </a:extLst>
          </p:cNvPr>
          <p:cNvSpPr txBox="1"/>
          <p:nvPr/>
        </p:nvSpPr>
        <p:spPr>
          <a:xfrm>
            <a:off x="6626097" y="4518993"/>
            <a:ext cx="18552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815D10BF-EED0-4A1C-BC15-A130CE47E024}"/>
              </a:ext>
            </a:extLst>
          </p:cNvPr>
          <p:cNvSpPr txBox="1"/>
          <p:nvPr/>
        </p:nvSpPr>
        <p:spPr>
          <a:xfrm>
            <a:off x="6619472" y="5174975"/>
            <a:ext cx="2179972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 =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CC8A8291-6376-466E-A4CB-1411BF3D81BE}"/>
              </a:ext>
            </a:extLst>
          </p:cNvPr>
          <p:cNvSpPr txBox="1"/>
          <p:nvPr/>
        </p:nvSpPr>
        <p:spPr>
          <a:xfrm>
            <a:off x="8097078" y="5174975"/>
            <a:ext cx="702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5D63C514-E11B-4B49-9B49-C05B82D024CC}"/>
              </a:ext>
            </a:extLst>
          </p:cNvPr>
          <p:cNvSpPr txBox="1"/>
          <p:nvPr/>
        </p:nvSpPr>
        <p:spPr>
          <a:xfrm>
            <a:off x="7646504" y="3856385"/>
            <a:ext cx="85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2169718-8D80-4D11-A433-66F034A688F2}"/>
              </a:ext>
            </a:extLst>
          </p:cNvPr>
          <p:cNvSpPr txBox="1"/>
          <p:nvPr/>
        </p:nvSpPr>
        <p:spPr>
          <a:xfrm>
            <a:off x="7792278" y="4538872"/>
            <a:ext cx="689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3981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8A544F4B-7700-4126-83A9-093D6C627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xmlns="" id="{BB0B26CC-93F4-4157-BB30-493E1244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1042474"/>
              </p:ext>
            </p:extLst>
          </p:nvPr>
        </p:nvGraphicFramePr>
        <p:xfrm>
          <a:off x="5910471" y="747290"/>
          <a:ext cx="5822120" cy="63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4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63094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0FB1BC3D-C28A-4384-AC59-4B86B9BCF536}"/>
              </a:ext>
            </a:extLst>
          </p:cNvPr>
          <p:cNvSpPr txBox="1"/>
          <p:nvPr/>
        </p:nvSpPr>
        <p:spPr>
          <a:xfrm>
            <a:off x="5772422" y="1378232"/>
            <a:ext cx="596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0               1              2               3              4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63E13FD2-906F-4E55-9E1A-C78290EE7ABF}"/>
              </a:ext>
            </a:extLst>
          </p:cNvPr>
          <p:cNvSpPr txBox="1"/>
          <p:nvPr/>
        </p:nvSpPr>
        <p:spPr>
          <a:xfrm>
            <a:off x="5910470" y="808360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3  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70EB842C-1512-4E14-81E1-BBC57CC4C4F0}"/>
              </a:ext>
            </a:extLst>
          </p:cNvPr>
          <p:cNvSpPr txBox="1"/>
          <p:nvPr/>
        </p:nvSpPr>
        <p:spPr>
          <a:xfrm>
            <a:off x="6612843" y="3180523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6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47E368F8-B008-4B86-9BE9-A244E49A94C1}"/>
              </a:ext>
            </a:extLst>
          </p:cNvPr>
          <p:cNvSpPr txBox="1"/>
          <p:nvPr/>
        </p:nvSpPr>
        <p:spPr>
          <a:xfrm>
            <a:off x="255654" y="299310"/>
            <a:ext cx="73908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falso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[mitad]&gt;dato)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C092883E-722A-4672-A6D6-33AEE75B9B22}"/>
              </a:ext>
            </a:extLst>
          </p:cNvPr>
          <p:cNvSpPr txBox="1"/>
          <p:nvPr/>
        </p:nvSpPr>
        <p:spPr>
          <a:xfrm>
            <a:off x="7043533" y="814987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4  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A7D61492-0D31-4FAC-95A6-C0C9181B0561}"/>
              </a:ext>
            </a:extLst>
          </p:cNvPr>
          <p:cNvSpPr txBox="1"/>
          <p:nvPr/>
        </p:nvSpPr>
        <p:spPr>
          <a:xfrm>
            <a:off x="8236224" y="814986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5  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C9C3D9D4-AD9F-4321-A1DD-4E42D38C6375}"/>
              </a:ext>
            </a:extLst>
          </p:cNvPr>
          <p:cNvSpPr txBox="1"/>
          <p:nvPr/>
        </p:nvSpPr>
        <p:spPr>
          <a:xfrm>
            <a:off x="9375917" y="801734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6  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674557E1-5069-4A5D-9C14-88AF3BA9C092}"/>
              </a:ext>
            </a:extLst>
          </p:cNvPr>
          <p:cNvSpPr txBox="1"/>
          <p:nvPr/>
        </p:nvSpPr>
        <p:spPr>
          <a:xfrm>
            <a:off x="10542111" y="801735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7 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4AA17CAA-CB98-4DA0-9C27-70A6910881CF}"/>
              </a:ext>
            </a:extLst>
          </p:cNvPr>
          <p:cNvSpPr txBox="1"/>
          <p:nvPr/>
        </p:nvSpPr>
        <p:spPr>
          <a:xfrm>
            <a:off x="6619471" y="3849756"/>
            <a:ext cx="187517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AC1EC26F-1066-4908-AEA2-3C122939B8B8}"/>
              </a:ext>
            </a:extLst>
          </p:cNvPr>
          <p:cNvSpPr txBox="1"/>
          <p:nvPr/>
        </p:nvSpPr>
        <p:spPr>
          <a:xfrm>
            <a:off x="6626097" y="4518993"/>
            <a:ext cx="18552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9053890C-C69B-47FC-BD8D-3142B69D93FD}"/>
              </a:ext>
            </a:extLst>
          </p:cNvPr>
          <p:cNvSpPr txBox="1"/>
          <p:nvPr/>
        </p:nvSpPr>
        <p:spPr>
          <a:xfrm>
            <a:off x="6619472" y="5174975"/>
            <a:ext cx="2179972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 =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9551BB71-C65E-4F64-A1BC-9C4D72F9878C}"/>
              </a:ext>
            </a:extLst>
          </p:cNvPr>
          <p:cNvSpPr txBox="1"/>
          <p:nvPr/>
        </p:nvSpPr>
        <p:spPr>
          <a:xfrm>
            <a:off x="8097078" y="5174975"/>
            <a:ext cx="702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4523902-6F24-4C73-9E3F-8B41FEDB830C}"/>
              </a:ext>
            </a:extLst>
          </p:cNvPr>
          <p:cNvSpPr txBox="1"/>
          <p:nvPr/>
        </p:nvSpPr>
        <p:spPr>
          <a:xfrm>
            <a:off x="7646504" y="3856385"/>
            <a:ext cx="85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EE54D6A9-C263-4628-AA3D-CEF7B63C889E}"/>
              </a:ext>
            </a:extLst>
          </p:cNvPr>
          <p:cNvSpPr txBox="1"/>
          <p:nvPr/>
        </p:nvSpPr>
        <p:spPr>
          <a:xfrm>
            <a:off x="7792278" y="4538872"/>
            <a:ext cx="689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82193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4520370-5F1E-4685-915D-F0F92D2FD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2D3366C6-06A1-456C-A323-E64E9951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9276711"/>
              </p:ext>
            </p:extLst>
          </p:nvPr>
        </p:nvGraphicFramePr>
        <p:xfrm>
          <a:off x="5910471" y="747290"/>
          <a:ext cx="5822120" cy="63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4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63094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F499108-ACEC-4E86-A827-18FD4241BE0C}"/>
              </a:ext>
            </a:extLst>
          </p:cNvPr>
          <p:cNvSpPr txBox="1"/>
          <p:nvPr/>
        </p:nvSpPr>
        <p:spPr>
          <a:xfrm>
            <a:off x="5772422" y="1378232"/>
            <a:ext cx="596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0               1              2               3              4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5A61608-E431-47E2-B2CA-4E252807B038}"/>
              </a:ext>
            </a:extLst>
          </p:cNvPr>
          <p:cNvSpPr txBox="1"/>
          <p:nvPr/>
        </p:nvSpPr>
        <p:spPr>
          <a:xfrm>
            <a:off x="5910470" y="808360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3 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29C7FAB-13A1-4C95-866F-C4F0FC61F200}"/>
              </a:ext>
            </a:extLst>
          </p:cNvPr>
          <p:cNvSpPr txBox="1"/>
          <p:nvPr/>
        </p:nvSpPr>
        <p:spPr>
          <a:xfrm>
            <a:off x="6612843" y="3180523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698447B-6417-4555-9D65-AC8A3533810C}"/>
              </a:ext>
            </a:extLst>
          </p:cNvPr>
          <p:cNvSpPr txBox="1"/>
          <p:nvPr/>
        </p:nvSpPr>
        <p:spPr>
          <a:xfrm>
            <a:off x="255654" y="299310"/>
            <a:ext cx="73908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falso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[mitad]&gt;dato)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32F3725-CFC1-48EB-B78A-A19EC80143E7}"/>
              </a:ext>
            </a:extLst>
          </p:cNvPr>
          <p:cNvSpPr txBox="1"/>
          <p:nvPr/>
        </p:nvSpPr>
        <p:spPr>
          <a:xfrm>
            <a:off x="7043533" y="814987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4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4E0724F-13AC-49B1-80B8-92CAEA9ADDB5}"/>
              </a:ext>
            </a:extLst>
          </p:cNvPr>
          <p:cNvSpPr txBox="1"/>
          <p:nvPr/>
        </p:nvSpPr>
        <p:spPr>
          <a:xfrm>
            <a:off x="8236224" y="814986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5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C4ECA32-FF05-468B-B66D-0E926ABF6F99}"/>
              </a:ext>
            </a:extLst>
          </p:cNvPr>
          <p:cNvSpPr txBox="1"/>
          <p:nvPr/>
        </p:nvSpPr>
        <p:spPr>
          <a:xfrm>
            <a:off x="9375917" y="801734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6 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CACF20D5-E93D-47C4-8D14-BA9B43089F3B}"/>
              </a:ext>
            </a:extLst>
          </p:cNvPr>
          <p:cNvSpPr txBox="1"/>
          <p:nvPr/>
        </p:nvSpPr>
        <p:spPr>
          <a:xfrm>
            <a:off x="10542111" y="801735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7 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4771B587-7D8D-4A99-936F-C47D9283942C}"/>
              </a:ext>
            </a:extLst>
          </p:cNvPr>
          <p:cNvSpPr txBox="1"/>
          <p:nvPr/>
        </p:nvSpPr>
        <p:spPr>
          <a:xfrm>
            <a:off x="6619471" y="3849756"/>
            <a:ext cx="187517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E2749FF-957C-449A-B2DA-09CF4457A061}"/>
              </a:ext>
            </a:extLst>
          </p:cNvPr>
          <p:cNvSpPr txBox="1"/>
          <p:nvPr/>
        </p:nvSpPr>
        <p:spPr>
          <a:xfrm>
            <a:off x="6626097" y="4518993"/>
            <a:ext cx="18552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733E4F3F-6393-47C8-BE7A-1DA944118C77}"/>
              </a:ext>
            </a:extLst>
          </p:cNvPr>
          <p:cNvSpPr txBox="1"/>
          <p:nvPr/>
        </p:nvSpPr>
        <p:spPr>
          <a:xfrm>
            <a:off x="6619472" y="5174975"/>
            <a:ext cx="2179972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 =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DD8D2659-253A-4388-AE60-F52CAA8ABE0D}"/>
              </a:ext>
            </a:extLst>
          </p:cNvPr>
          <p:cNvSpPr txBox="1"/>
          <p:nvPr/>
        </p:nvSpPr>
        <p:spPr>
          <a:xfrm>
            <a:off x="8097078" y="5174975"/>
            <a:ext cx="702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EFF0127E-3132-4A21-A200-024E367F8279}"/>
              </a:ext>
            </a:extLst>
          </p:cNvPr>
          <p:cNvSpPr txBox="1"/>
          <p:nvPr/>
        </p:nvSpPr>
        <p:spPr>
          <a:xfrm>
            <a:off x="7646504" y="3856385"/>
            <a:ext cx="85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246C6D4E-5833-4DB5-B621-450B816E09B9}"/>
              </a:ext>
            </a:extLst>
          </p:cNvPr>
          <p:cNvSpPr txBox="1"/>
          <p:nvPr/>
        </p:nvSpPr>
        <p:spPr>
          <a:xfrm>
            <a:off x="7792278" y="4538872"/>
            <a:ext cx="689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4D772781-DF57-424D-97E3-1DD7BF9DAFD7}"/>
              </a:ext>
            </a:extLst>
          </p:cNvPr>
          <p:cNvSpPr txBox="1"/>
          <p:nvPr/>
        </p:nvSpPr>
        <p:spPr>
          <a:xfrm>
            <a:off x="7646504" y="3856383"/>
            <a:ext cx="841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7AAFE411-553C-4EF8-9E10-20068537D3BD}"/>
              </a:ext>
            </a:extLst>
          </p:cNvPr>
          <p:cNvSpPr txBox="1"/>
          <p:nvPr/>
        </p:nvSpPr>
        <p:spPr>
          <a:xfrm>
            <a:off x="8116955" y="5194853"/>
            <a:ext cx="689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6166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3744B50-071C-453D-A03C-D8BCD08A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B7AD9A22-F84E-42FD-B6A4-AA20B1E6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320714"/>
              </p:ext>
            </p:extLst>
          </p:nvPr>
        </p:nvGraphicFramePr>
        <p:xfrm>
          <a:off x="5910471" y="747290"/>
          <a:ext cx="5822120" cy="63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4">
                  <a:extLst>
                    <a:ext uri="{9D8B030D-6E8A-4147-A177-3AD203B41FA5}">
                      <a16:colId xmlns:a16="http://schemas.microsoft.com/office/drawing/2014/main" xmlns="" val="126958893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3493283422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2590338084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1796580290"/>
                    </a:ext>
                  </a:extLst>
                </a:gridCol>
                <a:gridCol w="1164424">
                  <a:extLst>
                    <a:ext uri="{9D8B030D-6E8A-4147-A177-3AD203B41FA5}">
                      <a16:colId xmlns:a16="http://schemas.microsoft.com/office/drawing/2014/main" xmlns="" val="691229763"/>
                    </a:ext>
                  </a:extLst>
                </a:gridCol>
              </a:tblGrid>
              <a:tr h="630942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9B80FBD-6D58-40D2-B22A-A48C13914B18}"/>
              </a:ext>
            </a:extLst>
          </p:cNvPr>
          <p:cNvSpPr txBox="1"/>
          <p:nvPr/>
        </p:nvSpPr>
        <p:spPr>
          <a:xfrm>
            <a:off x="5772422" y="1378232"/>
            <a:ext cx="5960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0               1              2               3              4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F2AC5CF-9FDD-43EC-9F1E-97527EDA4DAB}"/>
              </a:ext>
            </a:extLst>
          </p:cNvPr>
          <p:cNvSpPr txBox="1"/>
          <p:nvPr/>
        </p:nvSpPr>
        <p:spPr>
          <a:xfrm>
            <a:off x="5910470" y="808360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3 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86BCAD9-E5CB-43C9-832F-67B0221D9074}"/>
              </a:ext>
            </a:extLst>
          </p:cNvPr>
          <p:cNvSpPr txBox="1"/>
          <p:nvPr/>
        </p:nvSpPr>
        <p:spPr>
          <a:xfrm>
            <a:off x="6612843" y="3180523"/>
            <a:ext cx="1669767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= 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6E989FFF-7AD8-4310-B703-625C646148A8}"/>
              </a:ext>
            </a:extLst>
          </p:cNvPr>
          <p:cNvSpPr txBox="1"/>
          <p:nvPr/>
        </p:nvSpPr>
        <p:spPr>
          <a:xfrm>
            <a:off x="255654" y="299310"/>
            <a:ext cx="739085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falso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5;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i&lt;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encontrado=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[mitad]=dato)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encontrado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Verdadero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[mitad]&gt;dato)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mitad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inf+sup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+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FinMientras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6E03D39-3A10-45D0-9BCC-FD2AA3D3C70F}"/>
              </a:ext>
            </a:extLst>
          </p:cNvPr>
          <p:cNvSpPr txBox="1"/>
          <p:nvPr/>
        </p:nvSpPr>
        <p:spPr>
          <a:xfrm>
            <a:off x="7043533" y="814987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4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3D61AC7-2822-4B08-9FA7-B936D9D1DEEF}"/>
              </a:ext>
            </a:extLst>
          </p:cNvPr>
          <p:cNvSpPr txBox="1"/>
          <p:nvPr/>
        </p:nvSpPr>
        <p:spPr>
          <a:xfrm>
            <a:off x="8236224" y="828236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5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AE4D587A-5B9A-4F92-9D17-E3F0796A56A5}"/>
              </a:ext>
            </a:extLst>
          </p:cNvPr>
          <p:cNvSpPr txBox="1"/>
          <p:nvPr/>
        </p:nvSpPr>
        <p:spPr>
          <a:xfrm>
            <a:off x="9375917" y="801734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6  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9FD12705-61A0-4648-9E14-1EBB85F025C3}"/>
              </a:ext>
            </a:extLst>
          </p:cNvPr>
          <p:cNvSpPr txBox="1"/>
          <p:nvPr/>
        </p:nvSpPr>
        <p:spPr>
          <a:xfrm>
            <a:off x="10542111" y="801735"/>
            <a:ext cx="1205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latin typeface="Arial" panose="020B0604020202020204" pitchFamily="34" charset="0"/>
                <a:cs typeface="Arial" panose="020B0604020202020204" pitchFamily="34" charset="0"/>
              </a:rPr>
              <a:t>     7 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4AF109B-EED7-437D-9E39-EBC494EFEB4D}"/>
              </a:ext>
            </a:extLst>
          </p:cNvPr>
          <p:cNvSpPr txBox="1"/>
          <p:nvPr/>
        </p:nvSpPr>
        <p:spPr>
          <a:xfrm>
            <a:off x="6619471" y="3849756"/>
            <a:ext cx="1875174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A00A2F6C-C90F-4833-ADB6-E0ECB88C55C8}"/>
              </a:ext>
            </a:extLst>
          </p:cNvPr>
          <p:cNvSpPr txBox="1"/>
          <p:nvPr/>
        </p:nvSpPr>
        <p:spPr>
          <a:xfrm>
            <a:off x="6626097" y="4518993"/>
            <a:ext cx="18552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9272B565-AFC8-45E8-B777-104A40C59022}"/>
              </a:ext>
            </a:extLst>
          </p:cNvPr>
          <p:cNvSpPr txBox="1"/>
          <p:nvPr/>
        </p:nvSpPr>
        <p:spPr>
          <a:xfrm>
            <a:off x="6619472" y="5174975"/>
            <a:ext cx="2179972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mitad =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CD35B422-F68D-44B3-A84C-E9AB60D4B40B}"/>
              </a:ext>
            </a:extLst>
          </p:cNvPr>
          <p:cNvSpPr txBox="1"/>
          <p:nvPr/>
        </p:nvSpPr>
        <p:spPr>
          <a:xfrm>
            <a:off x="8110330" y="5188227"/>
            <a:ext cx="702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C5E16EE5-A4E4-41B6-9539-86D057267617}"/>
              </a:ext>
            </a:extLst>
          </p:cNvPr>
          <p:cNvSpPr txBox="1"/>
          <p:nvPr/>
        </p:nvSpPr>
        <p:spPr>
          <a:xfrm>
            <a:off x="7646504" y="3856385"/>
            <a:ext cx="85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4D865AFA-9539-4843-AB63-D58BC75F5CBF}"/>
              </a:ext>
            </a:extLst>
          </p:cNvPr>
          <p:cNvSpPr txBox="1"/>
          <p:nvPr/>
        </p:nvSpPr>
        <p:spPr>
          <a:xfrm>
            <a:off x="7792278" y="4538872"/>
            <a:ext cx="689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166654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450</Words>
  <Application>Microsoft Office PowerPoint</Application>
  <PresentationFormat>Personalizado</PresentationFormat>
  <Paragraphs>147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10</cp:revision>
  <dcterms:created xsi:type="dcterms:W3CDTF">2017-11-22T14:46:45Z</dcterms:created>
  <dcterms:modified xsi:type="dcterms:W3CDTF">2022-08-16T20:24:38Z</dcterms:modified>
</cp:coreProperties>
</file>