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249" autoAdjust="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0F1D2-65D3-4FB4-A153-861C8E7F926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6912D-C4B2-4017-94A7-D4CFE0804F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97485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6912D-C4B2-4017-94A7-D4CFE0804F3F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46327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E4D3C5-3730-4695-9684-9A371D06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0BAF3B1-E092-411E-8F99-C3C568B7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F23C41A-7B7A-4E7A-A3A9-6A16380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8FC0538-DBFB-46C3-8B51-94D3D41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2808887-1471-4CE0-914A-239B69E9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6193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E08363-83B5-42EA-8F5F-E11218A7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1217ED9-0EFC-4CDC-89DC-503449CF3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85BB988-4C21-4228-AAC2-9AA8D745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34AD0AA-4B53-4224-9DDE-3279EE4D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D83A1BB-A140-422C-8F3A-9AB38F7E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4105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1550051-F166-4B26-B733-A9E411C27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2267578-1AE1-4A26-94D8-945F7E16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5F5270D-151C-4AD1-B0FE-E5C5F828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9ABFBAF-63C1-4F0A-B0C1-985B8F7B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27E180-A43E-40EA-991A-69B0D382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4577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A2BB67-C22C-46D8-8793-107D1801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8B76ADF-D0CB-4A7D-81DF-12FBD59E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AB2A75-CC4D-4899-B4ED-02E08464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9B880B-45B7-4883-A80E-C8D05FA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260122-B116-4DE2-97C8-9307D63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47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128030-2719-44CE-98C9-A58832F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47A4CD9-3976-4D8D-870D-AD646041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73501BE-67C2-4D6F-B515-7C58E3D7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26CA0B8-09CC-4C5B-9FB7-F104C648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61D4F5-2066-459D-BDF7-66516D46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4381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0ED559-6339-4FCD-80D4-4A405094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05FC705-518D-4C13-8B1F-736681388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227A552-80E5-4594-A437-7796D881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EE6B59B-B6A8-478B-BD7F-F2804A8E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675B8AA-0D63-4FB5-919C-30C83FE1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3474E74-F44C-4B23-905D-FD0E2316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3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79821-BB41-4DBE-98C2-EB8D185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E67B895-8C01-4E49-AEDD-CF1A94C2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C8810A0-B88E-4197-8739-5895FF4BD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AA91891-59A8-4B8A-905D-FDE17CD2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5C8704D-0055-45CD-9A9C-A51FAEB6D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B57A2E15-CED5-4BBC-8BBD-FBE8FEA1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6297E65-3952-43C2-8BAF-FDCA8604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A64ADFC-D8CF-4AA0-886D-27FBBF91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284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DB5585-3ADA-4B90-BEBB-49273AC1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8587697-AEBC-47B1-9BDD-0D91C984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EDA2E7E-D3F8-43F8-B727-6128E890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3E96C53-454B-4CD3-8378-009D3D3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512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90B8954-9030-4EFD-8FDD-A8841D40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0029DB3-7063-4EDB-9599-857E335D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7112FB-C7CD-4E73-BAD7-7FEC9647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90652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895AB3-DDAF-4F01-B631-AF214B25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F862C7-B1EC-42F9-93B6-BDBCA984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02B096C-0589-4955-8F61-998A9C78E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D07BFA5-2B69-4601-8010-0F5EB93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61A9836-53AC-4AB8-A81C-C73DF57C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421DF05-991C-46D5-A84C-67BA06D5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1401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9AC9F5-FE82-46FB-B3E5-29B4FC10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FF91DA8-15FA-4E32-A620-BA2A870BD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E2B400E-BD92-49A1-B753-8E616DC3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045F75D-996F-4C77-B1AA-2D06932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1F39EA3-7B66-44EA-AC90-D32BE9D9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D008B1D-66D0-4B99-AF66-8C90B010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11508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C68727B-046E-4C15-A38E-B07E7B47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2D972B1-643F-45B3-B669-779A1523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EF7BF8-AD6F-43C3-BD47-68E4DF0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4984-009A-4497-A969-63274820113E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87F048B-4BA7-4F6E-A308-9DA8E075F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F3722D-6DCC-4264-84F2-FA71D3200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B8EF-7DDE-4F7F-801B-36969B1BE876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2716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5FBACC-C23E-4511-BB33-EEBB9D0C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143B655-1598-4E81-BF49-B6CE8E8C7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F0C2F01-C492-4BBB-A59E-7EB472DBC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6B3C5CB-BB06-4623-A4F9-84A1C446C990}"/>
              </a:ext>
            </a:extLst>
          </p:cNvPr>
          <p:cNvSpPr txBox="1"/>
          <p:nvPr/>
        </p:nvSpPr>
        <p:spPr>
          <a:xfrm>
            <a:off x="-145774" y="2123189"/>
            <a:ext cx="12337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Búsquedas</a:t>
            </a:r>
          </a:p>
        </p:txBody>
      </p:sp>
    </p:spTree>
    <p:extLst>
      <p:ext uri="{BB962C8B-B14F-4D97-AF65-F5344CB8AC3E}">
        <p14:creationId xmlns:p14="http://schemas.microsoft.com/office/powerpoint/2010/main" xmlns="" val="391237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E917B9-5AC7-40BD-A38C-CA3C8E7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CA5A01A-1E72-4F19-B211-10B8007C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609ED8F-DAC0-4B63-B515-65947AAB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B3AB923-52DB-4FFF-880E-49A58DC2767A}"/>
              </a:ext>
            </a:extLst>
          </p:cNvPr>
          <p:cNvSpPr txBox="1"/>
          <p:nvPr/>
        </p:nvSpPr>
        <p:spPr>
          <a:xfrm>
            <a:off x="496957" y="681037"/>
            <a:ext cx="10856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las búsquedas?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un determinado valor, se trata de ver si existe un elemento con ese valor en el arreglo o archivo donde se busca, tal que se devuelva si está o no.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Veremos 2 tipos de búsquedas: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Búsqueda Secuencial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Búsqueda Binaria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772C2529-42F3-4540-9F2B-2AD5A3B31295}"/>
              </a:ext>
            </a:extLst>
          </p:cNvPr>
          <p:cNvSpPr/>
          <p:nvPr/>
        </p:nvSpPr>
        <p:spPr>
          <a:xfrm>
            <a:off x="496957" y="4346713"/>
            <a:ext cx="4512365" cy="516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44563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10D743C-761F-4C67-B0F6-5020F0AD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E7C9BF2-71AC-40A6-BFA1-3B7DD10170B0}"/>
              </a:ext>
            </a:extLst>
          </p:cNvPr>
          <p:cNvSpPr txBox="1"/>
          <p:nvPr/>
        </p:nvSpPr>
        <p:spPr>
          <a:xfrm>
            <a:off x="496957" y="681037"/>
            <a:ext cx="108568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Secuencial: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aplicar para búsquedas internas y externas, y hay que ir pasando secuencialmente por todos los elementos de la estructura hasta encontrar el elemento o acabar la lista.</a:t>
            </a:r>
          </a:p>
        </p:txBody>
      </p:sp>
    </p:spTree>
    <p:extLst>
      <p:ext uri="{BB962C8B-B14F-4D97-AF65-F5344CB8AC3E}">
        <p14:creationId xmlns:p14="http://schemas.microsoft.com/office/powerpoint/2010/main" xmlns="" val="213632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1CE4660-A29E-4765-A7BC-5081DF33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xmlns="" id="{B99C0AB8-1975-4556-A864-740CADE41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34747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8BE3F60-F836-43DE-9379-2B48F1ACB629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887F565-4285-4EBB-A8B3-75E317975B97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5BF4757E-0EFE-4D72-98E6-1EB608067726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2E166FB-AB93-4168-BAA9-58815BF097C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247E81B-0472-4C1C-9331-9A5058766B66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B7EA9E10-1392-4F9A-9F8E-54323B0B880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E8D12B0-F1C6-45F8-B08A-49AB46BD596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DF33DA92-F1F4-445A-AA3D-12F0D276A818}"/>
              </a:ext>
            </a:extLst>
          </p:cNvPr>
          <p:cNvSpPr txBox="1"/>
          <p:nvPr/>
        </p:nvSpPr>
        <p:spPr>
          <a:xfrm>
            <a:off x="430694" y="3319674"/>
            <a:ext cx="55195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un elemento a buscar: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847974-61D0-44ED-8E26-DBA6D3921B12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</p:spTree>
    <p:extLst>
      <p:ext uri="{BB962C8B-B14F-4D97-AF65-F5344CB8AC3E}">
        <p14:creationId xmlns:p14="http://schemas.microsoft.com/office/powerpoint/2010/main" xmlns="" val="23162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EAA38E5-258D-42F5-BE0D-DA813637F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EB3F7AE-7486-4ADF-9386-0E1773E9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152976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6207BA20-3AE4-4213-94A2-7605D869746E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AC608D1-DA20-47F4-8F8F-D147C3E63D3C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51056E9-36EB-4EEB-BE9A-B78AF4E4C068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2EFE928-1590-4ED5-8A12-D291094EC93D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E360E05-27A3-422F-BDFE-0A305CFE4563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9C30B08-F147-4B57-B3E9-0BDE8A1DF2F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16CF04A-DD6B-4711-B2C5-C126A2FABAD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CBD6313-171A-4F40-B295-77B17E71D411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3BC43D43-AF70-46B1-B82D-C5A3180C1A83}"/>
              </a:ext>
            </a:extLst>
          </p:cNvPr>
          <p:cNvSpPr txBox="1"/>
          <p:nvPr/>
        </p:nvSpPr>
        <p:spPr>
          <a:xfrm>
            <a:off x="212032" y="3564843"/>
            <a:ext cx="511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46D3F80-33EB-4DE7-84BB-9391415B45AA}"/>
              </a:ext>
            </a:extLst>
          </p:cNvPr>
          <p:cNvSpPr txBox="1"/>
          <p:nvPr/>
        </p:nvSpPr>
        <p:spPr>
          <a:xfrm>
            <a:off x="530088" y="4837186"/>
            <a:ext cx="5115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EF174D64-D6C2-4291-9A87-226580341181}"/>
              </a:ext>
            </a:extLst>
          </p:cNvPr>
          <p:cNvCxnSpPr>
            <a:cxnSpLocks/>
          </p:cNvCxnSpPr>
          <p:nvPr/>
        </p:nvCxnSpPr>
        <p:spPr>
          <a:xfrm>
            <a:off x="221311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9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397B1B5-6993-411A-97CB-658FDC68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5B26E130-B535-4DE8-8C97-3C0977D5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950589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63E2343-D549-4F20-A50F-FB7E580D65CF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26E464E-36BC-49C3-AB6F-52743552471D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CCFBADD-E934-476D-A328-2549514D8580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6840B21-29EB-4987-8C02-4EA9D7AC0469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902BC0C0-5C38-416D-85F4-5580A3D722E1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B9AC877-0CBC-47F5-B093-73E7CB808E44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B854BDA-3C03-42A7-B019-E76432A5C4F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B9D5CCD-CC39-43B0-B4EE-A44900F21518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CCE16118-9999-4BF9-A6E4-CEF98E5E111D}"/>
              </a:ext>
            </a:extLst>
          </p:cNvPr>
          <p:cNvSpPr txBox="1"/>
          <p:nvPr/>
        </p:nvSpPr>
        <p:spPr>
          <a:xfrm>
            <a:off x="212032" y="3564843"/>
            <a:ext cx="511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F597E193-8F91-491F-AD8F-F6018AFBAD23}"/>
              </a:ext>
            </a:extLst>
          </p:cNvPr>
          <p:cNvSpPr txBox="1"/>
          <p:nvPr/>
        </p:nvSpPr>
        <p:spPr>
          <a:xfrm>
            <a:off x="530088" y="4837186"/>
            <a:ext cx="5115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163AB9EE-9B30-49D2-BFCB-7A1880E682D6}"/>
              </a:ext>
            </a:extLst>
          </p:cNvPr>
          <p:cNvCxnSpPr>
            <a:cxnSpLocks/>
          </p:cNvCxnSpPr>
          <p:nvPr/>
        </p:nvCxnSpPr>
        <p:spPr>
          <a:xfrm>
            <a:off x="221311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14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1565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3461C00-145C-4825-ACA9-A88F2E7B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76AC809-2B5D-4E5B-8EA4-A818B1201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65743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3624B1A-E1DC-4D5F-8710-5DD0CCF6F66B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1DACACA-8464-443C-B08B-A05F7D008B59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75E684B-75EF-4C33-850B-FD0D403E39D9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545CCC6-773D-47F2-88C4-B14DA9B3F25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3B6A875-F1B7-494B-94F7-88127FE88E7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2D0900FC-48DD-4AE9-845C-1398A1795C0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8C71091-ABB5-4C6A-B139-5BDF979D13B5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6E711D5-1B50-4390-BA72-6CF92A5031EC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2C2BE97-33FD-434C-9958-3EBDD7E4A3B2}"/>
              </a:ext>
            </a:extLst>
          </p:cNvPr>
          <p:cNvSpPr txBox="1"/>
          <p:nvPr/>
        </p:nvSpPr>
        <p:spPr>
          <a:xfrm>
            <a:off x="212032" y="3564843"/>
            <a:ext cx="511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675AA90-1BC9-4555-91ED-D884D859755E}"/>
              </a:ext>
            </a:extLst>
          </p:cNvPr>
          <p:cNvSpPr txBox="1"/>
          <p:nvPr/>
        </p:nvSpPr>
        <p:spPr>
          <a:xfrm>
            <a:off x="530088" y="4837186"/>
            <a:ext cx="5115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7BB4ACC8-AAD1-4F7E-BAE6-1BEBEECB3DC9}"/>
              </a:ext>
            </a:extLst>
          </p:cNvPr>
          <p:cNvCxnSpPr>
            <a:cxnSpLocks/>
          </p:cNvCxnSpPr>
          <p:nvPr/>
        </p:nvCxnSpPr>
        <p:spPr>
          <a:xfrm>
            <a:off x="4147926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10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154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98C6FC-99BA-4FE0-9DC3-43AE8BDA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01FE5C2-0F22-4F06-90AF-E601276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3A6DB12-D021-4655-8725-69D862097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D8832CA9-600C-4BE3-8501-5B51376B6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946256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136FC57-D20A-4AFE-AD20-6650A2BEC375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DE94E3CF-8EAD-45AC-B006-8E3ADF196423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9E6332E-6B2E-42E7-9F2C-51AE3B4B004C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8A34FF0-21A2-4B11-9106-74E98E2DBF97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406E6E1-766D-4E8C-8CBE-CA1314FA2171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D3F9F910-7C3A-4D0F-9E5F-88AEAE79697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842C5C8-1515-467C-9D8B-1D5B3D40897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214B836-467E-429F-A2BF-AEB42BAE9DA7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41B674AA-A2C5-4DC8-98D6-A7B285C5B319}"/>
              </a:ext>
            </a:extLst>
          </p:cNvPr>
          <p:cNvSpPr txBox="1"/>
          <p:nvPr/>
        </p:nvSpPr>
        <p:spPr>
          <a:xfrm>
            <a:off x="212032" y="3564843"/>
            <a:ext cx="511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77F7784E-7303-4299-AE17-95917F4E222B}"/>
              </a:ext>
            </a:extLst>
          </p:cNvPr>
          <p:cNvSpPr txBox="1"/>
          <p:nvPr/>
        </p:nvSpPr>
        <p:spPr>
          <a:xfrm>
            <a:off x="530088" y="4837186"/>
            <a:ext cx="5115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F36AFA08-7FC3-48A6-BB1F-EA29C9A64CD0}"/>
              </a:ext>
            </a:extLst>
          </p:cNvPr>
          <p:cNvCxnSpPr>
            <a:cxnSpLocks/>
          </p:cNvCxnSpPr>
          <p:nvPr/>
        </p:nvCxnSpPr>
        <p:spPr>
          <a:xfrm>
            <a:off x="6029734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32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68F94AD-C829-4457-A0D0-21D7822D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05F3FE56-F38C-48DA-8CCA-73C09629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47ED0BEA-4085-4DE2-8097-D8D0EDB3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xmlns="" id="{23A36F23-BB7D-4395-9F43-074B98E7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8596864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3334A3B-408D-468A-BF36-5E89AE08F2B2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A83A1A8-152E-4477-9F5C-C81B09EBDFAE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E4CBA58-0DB9-4B22-AEDE-965B7A4E956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95BBF79-0DBE-475B-BE1B-4AC0CF1BBB1E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4961E776-31D6-4873-B559-FA6EB128F4C0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84E80741-19D3-4902-9127-885439FA0209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43C9B44-1280-431B-97DE-8A5E44D5ABF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3ACC96B-F904-4D0E-B718-A819A1F10B20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E5AD283-D044-4A46-9DE0-D5D3EE03510B}"/>
              </a:ext>
            </a:extLst>
          </p:cNvPr>
          <p:cNvSpPr txBox="1"/>
          <p:nvPr/>
        </p:nvSpPr>
        <p:spPr>
          <a:xfrm>
            <a:off x="212032" y="3564843"/>
            <a:ext cx="511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C12A2AEC-FFB2-45BF-840F-01A6813C85AC}"/>
              </a:ext>
            </a:extLst>
          </p:cNvPr>
          <p:cNvSpPr txBox="1"/>
          <p:nvPr/>
        </p:nvSpPr>
        <p:spPr>
          <a:xfrm>
            <a:off x="530088" y="4837186"/>
            <a:ext cx="5115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52616D4F-235D-43E1-95C8-40DEAC033F44}"/>
              </a:ext>
            </a:extLst>
          </p:cNvPr>
          <p:cNvCxnSpPr>
            <a:cxnSpLocks/>
          </p:cNvCxnSpPr>
          <p:nvPr/>
        </p:nvCxnSpPr>
        <p:spPr>
          <a:xfrm>
            <a:off x="6029734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26082CA9-6E4A-41B7-8ACB-62C79EB2EA64}"/>
              </a:ext>
            </a:extLst>
          </p:cNvPr>
          <p:cNvSpPr txBox="1"/>
          <p:nvPr/>
        </p:nvSpPr>
        <p:spPr>
          <a:xfrm>
            <a:off x="4154557" y="5106152"/>
            <a:ext cx="5234610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Verdadero Entonces</a:t>
            </a: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Escribir </a:t>
            </a:r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“Elemento encontrado: "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Escribir </a:t>
            </a:r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“Elemento no encontrado"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5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1554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435</Words>
  <Application>Microsoft Office PowerPoint</Application>
  <PresentationFormat>Personalizado</PresentationFormat>
  <Paragraphs>142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7</cp:revision>
  <dcterms:created xsi:type="dcterms:W3CDTF">2017-11-20T19:25:18Z</dcterms:created>
  <dcterms:modified xsi:type="dcterms:W3CDTF">2022-08-16T20:25:00Z</dcterms:modified>
</cp:coreProperties>
</file>