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098A0B-8324-4253-8A3D-CC24596FF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E35E2A-6FB8-4450-A911-8E19E906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20B4DD2-BE72-48BF-B5D9-340C3D50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18D1697-CB48-4E2F-8739-9D12072D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A0F89C-15BC-4604-9843-037078B0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558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CCDDF9-D752-4F7E-A386-81CFFA54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CA37CFE-3D6B-489B-8A8D-F24722BBF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96474CA-6F59-479F-8B81-04CAF08A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811D807-916E-4BA4-9D48-6578C818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992529A-00DE-4EF6-B7AE-ED9D53DC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496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43E9B8D-821F-406A-88E9-B0C1D997E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E667F5F-8309-4A9C-BBDA-3D3913C5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5A0D4D-5576-452D-99D4-B13B2A7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EEDD516-5339-422A-ACBA-192D3781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BA03134-F952-4FB2-A7AB-A718C723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826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9F1612-6D0C-4319-A405-655D3D2E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601E4F-9F63-4E05-BACD-7180298F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267A94C-FA6D-4F8B-BA64-0EB31F3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131E0A7-544E-43A8-BDB6-7EB96520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D0967-9A82-4923-A951-A9CCB0E6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688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5C28C9-7033-4325-8385-632DFF1F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7096E05-C399-4FC4-94D9-55356202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0836FA9-A50A-4314-981A-0967AFCA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6CC740-3E95-49F3-9498-321D91D6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55D8A8F-9E87-44F0-8A90-3BEFAF7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135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DC08CE-385B-4C7C-81D1-755C9E34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5837B01-0456-4FBC-A00F-4D629988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225A5A3-0838-4560-8BB1-6075E0EF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B40A687-7F9C-4A8F-8A1D-D3C33FEC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43FA74B-9D55-43C2-B814-3A9DAEC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9CAC77D-8B4A-434C-9A85-05D20F8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5825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9F9632-0FB8-468D-A80F-29219C87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2541566-6429-4939-B120-67347B8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B869F7C-BA77-4250-8F7F-CDCD943D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4449594-B424-407C-8831-EEDA061D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49C891AA-FAB2-42F2-A010-EA448F901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B9EAB1-8E9F-4212-84EA-A9A4E50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0B43CD6-8833-4CB7-BF39-C29BCAA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F49F8B1-7C86-42A6-B761-3BFF87F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641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39291F-9CC7-4A40-8EA9-7AFE623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5D3C8DE-D948-46B0-94AF-5F07EEB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069D514-F0CB-4B30-B001-7C0B78F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7546171-A7A7-4615-9777-BBFB3F6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8590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F343221-CBA8-400E-B7DE-D672466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7308485-0011-473E-8800-A8EC7CD0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E610E34-1447-4778-B9A1-8F9D296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088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6BC8C7-2719-4199-A951-F7190990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CDCD8C-9034-4608-B8AC-ABE70848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34DAB49-6EE5-44AB-B329-D4D90693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711E01D-9F96-4FE2-89CE-0946841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2B86F77-F67A-4B80-A217-BD9FB670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FE4430E-3502-49D9-9A38-DCD03010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42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D5B188-786B-4F31-96DE-01445800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8AE0616-C452-4B2D-94CE-D033542B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DDDAD2A-5BEF-42C9-BA8F-A17B0FE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2EE12CA-5DB2-4D50-8191-B807938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AE105AA-393E-40A5-96DF-5B9B100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866EE4B-B61A-4061-AC2D-0B358F4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996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177FA52-AF46-478B-A17A-D405476B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362554F-6795-4A8D-BB51-A2061645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B4365C0-C65A-4F03-A38E-C8B0D9BF9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2F35-B71F-45B4-BDD6-0C9355C568D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17E6AE7-C67E-4024-907B-D0F09F41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A7C22E1-7B07-4E12-A4A4-DAF4C4A1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1C93-AF16-4115-93A1-1113606A1A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35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13C61FA-D4DA-4309-A803-BDFBE8BC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BD2DCBE-99CE-41E8-B5E7-DB8F3C9AE324}"/>
              </a:ext>
            </a:extLst>
          </p:cNvPr>
          <p:cNvSpPr txBox="1"/>
          <p:nvPr/>
        </p:nvSpPr>
        <p:spPr>
          <a:xfrm>
            <a:off x="530086" y="583096"/>
            <a:ext cx="10919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Ordenación: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la Burbuja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Inserción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Selección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Radix Sort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Shell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Mezclas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Quick Sort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27E5824-F5DB-4D1C-90DC-9DC5435DE26D}"/>
              </a:ext>
            </a:extLst>
          </p:cNvPr>
          <p:cNvSpPr/>
          <p:nvPr/>
        </p:nvSpPr>
        <p:spPr>
          <a:xfrm>
            <a:off x="530086" y="1974573"/>
            <a:ext cx="4147931" cy="463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0494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527C47B-64DB-4E8C-81CA-36413889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5F72C605-0792-4643-A372-3D4DF0E4C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5487869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642C2F4-C710-42BE-8B16-FC414CDED240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4DF34A5-A236-441B-B27D-D4281A2321FB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7ADBCE6-3CEA-451A-A319-733C17B2792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7A4806A-B053-48C0-84A7-5DFD89443C1C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5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F4316AD-92B8-441E-BD0F-775BF7465F78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0CB3DF84-E440-42DD-BE77-448D2CE0163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98ACB9DF-42FE-4F1C-86C4-667A88AB29AE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D8C870A3-D663-4352-B8B0-B967DF64FB0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74A84407-C26B-4DDB-A113-59870150B32D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B3B5691D-50A2-482E-BACC-0547CBD6B09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3D188EB-DCD8-4EC6-8DB7-A41A64D18B4D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9E0A7B4A-7395-4563-B948-884F5ACA2706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3F72912C-1ABB-4FE8-8102-CD0A392E9B7F}"/>
              </a:ext>
            </a:extLst>
          </p:cNvPr>
          <p:cNvCxnSpPr/>
          <p:nvPr/>
        </p:nvCxnSpPr>
        <p:spPr>
          <a:xfrm>
            <a:off x="7845284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F59AEA1-76FA-4FBE-9C91-C3A33DB30943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41F33629-8259-4ADF-BE68-898946E46A51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8349CB99-9A3D-4DE0-BD79-9664D2A2D415}"/>
              </a:ext>
            </a:extLst>
          </p:cNvPr>
          <p:cNvSpPr/>
          <p:nvPr/>
        </p:nvSpPr>
        <p:spPr>
          <a:xfrm>
            <a:off x="7765776" y="3775053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5A81BE68-7FAE-47D4-AAB1-323B71D724A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xmlns="" val="34364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7A1181E-DEB2-4136-AE5F-DC9831A6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288E5D49-D837-492E-A87F-73A811E63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9625408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625C64AE-E612-4531-BD4A-2A8B979CE716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80ABA62-4237-4322-8423-2C8D574E7766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DD2DDA0-7B95-40C5-9E04-084069474E19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4C1BF58-54A9-46C8-A73E-48D3281923F3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5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8803117-D0CE-496B-82A4-11F4AB74F6A0}"/>
              </a:ext>
            </a:extLst>
          </p:cNvPr>
          <p:cNvSpPr txBox="1"/>
          <p:nvPr/>
        </p:nvSpPr>
        <p:spPr>
          <a:xfrm>
            <a:off x="8852459" y="1909597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E050103-B154-4B6D-9D52-E0CADEB5A812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E2D3036E-D60C-41C6-AF6F-2523BC2D0254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CFD9E3B7-4F45-413F-AC9F-9A86D0D84DAC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9D81FBAB-B783-4AB9-B28C-D00FED5B8C81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C85659B7-2D99-40CF-B749-2CD3D71CA68A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19F2DB68-E827-4E21-8DC5-5DA0E7EC1B3C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9F34608E-B3A0-4432-A97D-255E595A742E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A4D48DAA-5DF1-4FA4-89E7-0EC3C3FC4887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766E7D32-F45D-4769-BDD2-CC6F18F24076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15AAFDC-74AF-49CA-8F15-2D9DFDDF0FBB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364A82BE-D963-4151-8FB1-4032473450B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xmlns="" val="10328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1586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8EEE55B-C759-4843-8059-7A312983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D891ECAE-B2AE-442F-9188-B76362BD0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243067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3B78FFC-50E9-42AA-BA3D-1B710B95C77A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A99C246-7488-4B2B-A6BE-CF4F25B89AFD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D148FA6-1FBA-4203-9B74-ADDBBA6A155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29E27E9-EA3F-4EAB-88D9-7487A07AD217}"/>
              </a:ext>
            </a:extLst>
          </p:cNvPr>
          <p:cNvSpPr txBox="1"/>
          <p:nvPr/>
        </p:nvSpPr>
        <p:spPr>
          <a:xfrm>
            <a:off x="8834807" y="1909433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976F32D-215B-40A8-96E9-72EF7553C29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F85B4CB-A2A0-4283-88E2-B59BDCAE4E1D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A9F4D94-99A7-43EE-94BC-02682FEC0D74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753A18C0-9CC1-49ED-8EE2-0A9C4EE59269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141AD11D-B536-4974-B18E-F0F0C3559CA5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602BB51-E72B-4686-BB19-382BEFCBD05F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BCB2325-3F72-4B6E-9F65-446411BBDD8B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61C1A936-23C6-47C7-B1D7-1D1163AC1AD7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E9DC822B-73A3-452E-BC56-8EB681D0461E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80308205-E78A-4B27-AAAB-25A1CE9ABCF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CEDEB395-37F9-4032-A94D-3A0B68872D4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7175DF11-A4D7-47BF-AB99-3290304D6D74}"/>
              </a:ext>
            </a:extLst>
          </p:cNvPr>
          <p:cNvSpPr/>
          <p:nvPr/>
        </p:nvSpPr>
        <p:spPr>
          <a:xfrm>
            <a:off x="7772401" y="3771754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6177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EF1867F-5ACE-40F8-9C8E-29AF704B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102D6DF-331D-4890-BB05-2CB354DC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569113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AB10970-92ED-473C-8013-9BCEFC18D9FC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03EDE66-21C4-47A4-A81B-24CCC911DFD1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173D461-ACE7-4E0F-A7C1-EB953D13D96E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2AB886B-F664-4322-A674-944E3AD7AC82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4FD7FE8-B0C2-475F-B433-DCE1D430C64F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948C420-9ACD-4C92-91DA-FE7A7D46803A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98421FD-7CE5-4B2D-9888-CF9ADC8AD7B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1AAD900-6F5D-4174-87E4-FE972B86F16A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0A9066E-541C-46AD-B63E-ED83B886C8DE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794A76C-F22F-49A0-BDB9-5F2BB9C3D327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DF0668F-A5C1-4FC3-8DCC-F5319083FABF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E81BEFDC-DA12-44EE-A6C0-45CA119D762D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4AAC10BD-19B3-43D7-A52D-216113E02404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BA70A73F-2984-45BE-900D-6AC2EB9C8F2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F1EE863-DA14-46C7-9199-A6A30BC7B3F5}"/>
              </a:ext>
            </a:extLst>
          </p:cNvPr>
          <p:cNvSpPr txBox="1"/>
          <p:nvPr/>
        </p:nvSpPr>
        <p:spPr>
          <a:xfrm>
            <a:off x="5095471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1F5BDD34-E706-4A88-B5F3-191FD489D69A}"/>
              </a:ext>
            </a:extLst>
          </p:cNvPr>
          <p:cNvSpPr/>
          <p:nvPr/>
        </p:nvSpPr>
        <p:spPr>
          <a:xfrm>
            <a:off x="7772399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7813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6146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2EA8459-00E3-43EC-80E1-2E6F8D1E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09178898-3F94-4039-929B-E5A7FD29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9833945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BA11E3C-AD93-4FE7-BB7E-502658D3548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ED73ADA-1F0A-4AC7-B6D7-B5021BAB97E7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2528108-E8B6-4762-B9AB-71F3B11994D0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E284654B-BF1A-447E-9A4B-480986F4AE31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7315075-A75F-46F8-AAD6-507DDC375FF1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0D9FC80-AAC2-42B3-BECA-2D63B65B31DB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61B81238-3FF9-4A43-8055-E262DA252F3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811BD35-0EE5-4993-B6B7-A07F17531437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0EEB1D51-E51D-48E0-96EA-776AD5531EB2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240270FA-5133-4543-A9D9-C2B7C2B2C39A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AB1557C5-81C1-4471-A9C1-39FBECE7E0E2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69CF0DBC-1E15-4DD6-9B2E-7298AE51666F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9743A2F9-7A93-4D3D-BF6A-2A7F392AF186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ADC80852-5DCE-4A89-807C-B6DAD6D8C5BB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6E7F66BC-9AF4-4C51-9A09-EF8C8752AB3D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</p:spTree>
    <p:extLst>
      <p:ext uri="{BB962C8B-B14F-4D97-AF65-F5344CB8AC3E}">
        <p14:creationId xmlns:p14="http://schemas.microsoft.com/office/powerpoint/2010/main" xmlns="" val="228035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8D25450-3EF4-4B85-8C2F-0C89BD24B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EFFEE299-15C2-4C06-8ADC-8317F04C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131188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90AA2FA-5CBA-4B58-9CC6-F82E45768F97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2FEA88B-3C33-4337-ACC6-BDD9AD00A57E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76D4394-AAC8-42DB-8F61-794F48AF9EB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001E41A-DFF8-447C-A2D4-193A96377FF7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46ECA60-022A-47A7-9B32-EF999B425539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6DD766E-59F0-482F-9FC6-8E6AA65EB8F2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9B8DA461-A5D7-4E49-BF25-95E335296D3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A56F150-7AAB-4135-8CD0-7259A6DC104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66823536-8522-4B89-8E04-04630CBD9EE9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20F89BE-6728-430F-AD20-61676A195A32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0B2D4B1B-5AC7-4E43-85B0-20F433F62F75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E550AF3-C55D-4512-A0EE-65729DE7E5BC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B60DCF01-8B70-405B-B588-3758A44681B7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774ED66B-8213-41FE-9C73-6DBA0962DBDA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74D012B-B2F7-4250-A31A-52FDEFE01286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58C19C43-C987-498F-A51B-DB102C860B49}"/>
              </a:ext>
            </a:extLst>
          </p:cNvPr>
          <p:cNvSpPr/>
          <p:nvPr/>
        </p:nvSpPr>
        <p:spPr>
          <a:xfrm>
            <a:off x="7765776" y="3775051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5847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556 0.0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E0CBD79-B340-48CE-BAF8-B31EC6D1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D484307E-9C7D-4097-910B-A846D618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6151802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0AADAE0-4A2F-4574-BABD-0B1EC771EA4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69BC499-D7DE-4D4D-9EEA-16402C77DFF2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51D954C-EE5A-433F-8C9C-1C7385BD798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00BB244-CAA1-4C75-8E8B-4B6B8D299C81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9BCF0C1-4E19-4EAA-AC0C-48EDB9CAE070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D4593D33-DA30-459D-AB19-908EB50B65C3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7018BDA-B3B7-45AD-B0E2-2FABC1626B1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32F1546-9AFE-4C67-BAE1-8C627653D99E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E004D43-98D9-4A8C-87F0-0F73E5435888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B60DC7A-C54A-4DDF-80CE-71D4DCDADD3F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59B6C22-B6C5-4895-8462-6D02CA145DCA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14104EB6-67C4-487F-9A6A-E9BC9978FAF2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A9E9AC58-421A-41F4-AD3D-BC8EE4B9F860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55CB4D92-826E-400E-A071-BC1072B525BF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B113D38-4835-4AAC-9D50-D1CF53325879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E6B032FA-5073-4A88-9B67-9ADBF9D0A32F}"/>
              </a:ext>
            </a:extLst>
          </p:cNvPr>
          <p:cNvSpPr/>
          <p:nvPr/>
        </p:nvSpPr>
        <p:spPr>
          <a:xfrm>
            <a:off x="7765776" y="3775050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5663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15612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8AB1013-D2F6-4FD0-B7C3-A125BB82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9A2B565E-ADE4-48A6-8B23-29927208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557634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4AF9D01-E4FC-45B0-92A8-71A158327CF2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920FF51-A26C-4C04-804E-8D686F4AF863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11A5A74-ED57-4AAD-835B-E7241719885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5AC7218D-9595-4BB3-BA6F-8D7F67DBDB04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544FE83-CF3E-4D74-A334-9C86552C2EB6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8BCC63A-8CF3-4CBC-9F69-8974278F7587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727FDA9-83D6-4A9A-BB2B-463BA4E3759B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6AB522CD-5956-4112-87D5-E570026C270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8A9FDF0D-0119-4276-BB45-A771FE88AC3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A702893-21F3-4809-AF07-255889456785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32C6DA31-1EF2-42D9-AB6D-02E4D17572E5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2BB9D48A-24B1-48BA-98EA-CCC460155DE4}"/>
              </a:ext>
            </a:extLst>
          </p:cNvPr>
          <p:cNvCxnSpPr/>
          <p:nvPr/>
        </p:nvCxnSpPr>
        <p:spPr>
          <a:xfrm>
            <a:off x="9793351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AF9BF95E-7BFE-49EA-BE2B-C78D35EB96D4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650BB26D-7C47-4A3A-B900-14B2BBE5AEC1}"/>
              </a:ext>
            </a:extLst>
          </p:cNvPr>
          <p:cNvSpPr txBox="1"/>
          <p:nvPr/>
        </p:nvSpPr>
        <p:spPr>
          <a:xfrm>
            <a:off x="3253417" y="1938843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3AE56CE-D376-4918-B0DB-C073D7A1B2D8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01EC7BF3-5CBD-4109-A082-22588921B327}"/>
              </a:ext>
            </a:extLst>
          </p:cNvPr>
          <p:cNvSpPr txBox="1"/>
          <p:nvPr/>
        </p:nvSpPr>
        <p:spPr>
          <a:xfrm>
            <a:off x="1338478" y="1945468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1  </a:t>
            </a:r>
          </a:p>
        </p:txBody>
      </p:sp>
    </p:spTree>
    <p:extLst>
      <p:ext uri="{BB962C8B-B14F-4D97-AF65-F5344CB8AC3E}">
        <p14:creationId xmlns:p14="http://schemas.microsoft.com/office/powerpoint/2010/main" xmlns="" val="30310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54707EC-A321-483F-8FE2-7285637F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04EE662F-9061-4872-980B-59F383D5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714782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A294F3D-BD0C-450C-82BC-0DCD2D31F9B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2790815-8E19-4E9D-8A11-E424CDE5B503}"/>
              </a:ext>
            </a:extLst>
          </p:cNvPr>
          <p:cNvSpPr txBox="1"/>
          <p:nvPr/>
        </p:nvSpPr>
        <p:spPr>
          <a:xfrm>
            <a:off x="5115343" y="1932217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B0DCE07-3CE5-45B2-A7C1-91B3AD946F0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AF9ADBC-B82F-4183-B3B5-21B232BEE52F}"/>
              </a:ext>
            </a:extLst>
          </p:cNvPr>
          <p:cNvSpPr txBox="1"/>
          <p:nvPr/>
        </p:nvSpPr>
        <p:spPr>
          <a:xfrm>
            <a:off x="8834807" y="1869461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253753A-D680-40C9-AD10-CED420675CD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E4D6812-BF94-48C4-B843-55CFD20ECA42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E229947-2C18-481B-9679-528A8AE38605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49B8BBAC-B0E7-4C6B-8335-34AE7EF0E365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3A99963-34B4-42D6-A2E4-CB4D72FC4486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BD27416B-B08B-4836-9D09-EB7A7B138D00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C2627986-A328-4C4D-A044-4FFF16175503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39343FA8-0E23-4E41-8B9A-9AFC30D7804F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DA77042-2228-4F58-96E9-EECE8F5B31DA}"/>
              </a:ext>
            </a:extLst>
          </p:cNvPr>
          <p:cNvSpPr txBox="1"/>
          <p:nvPr/>
        </p:nvSpPr>
        <p:spPr>
          <a:xfrm>
            <a:off x="3253417" y="1938843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4738657-FCFF-4F53-8ED9-4A0DF202C32F}"/>
              </a:ext>
            </a:extLst>
          </p:cNvPr>
          <p:cNvSpPr txBox="1"/>
          <p:nvPr/>
        </p:nvSpPr>
        <p:spPr>
          <a:xfrm>
            <a:off x="7070043" y="1885835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A6B9271F-702D-4D22-A8F7-8E264D9D1E3E}"/>
              </a:ext>
            </a:extLst>
          </p:cNvPr>
          <p:cNvSpPr txBox="1"/>
          <p:nvPr/>
        </p:nvSpPr>
        <p:spPr>
          <a:xfrm>
            <a:off x="1338478" y="1945468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1 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6BDF012A-48B1-474F-AF86-6EA4BE7FFE20}"/>
              </a:ext>
            </a:extLst>
          </p:cNvPr>
          <p:cNvSpPr txBox="1"/>
          <p:nvPr/>
        </p:nvSpPr>
        <p:spPr>
          <a:xfrm>
            <a:off x="1267787" y="858799"/>
            <a:ext cx="94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xmlns="" val="371057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4D9A11E-ACF9-4049-BBB6-188A2AC3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91F25C2-006C-475C-99AC-365DF4D86BF8}"/>
              </a:ext>
            </a:extLst>
          </p:cNvPr>
          <p:cNvSpPr txBox="1"/>
          <p:nvPr/>
        </p:nvSpPr>
        <p:spPr>
          <a:xfrm>
            <a:off x="530086" y="583096"/>
            <a:ext cx="1091979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Inserción: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manera muy natural de ordenar para un ser humano, y puede usarse fácilmente para ordenar un mazo de cartas numeradas en forma arbitraria. Requiere O(n²) operaciones para ordenar una lista de n elementos.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82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FEC3189-E2A3-489F-AE13-F8F4A09C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1FAE1F3-0503-47F0-A4C5-39E03ECE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8535157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9CD7330-5F46-4D1C-AA6F-9C304073E41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B41E4B9-A3D7-4FB8-AD4B-D95A4C401600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573393A-DE3A-4C37-858A-253437F2B6F8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98429A9-81E5-461E-B263-68044CBE7D78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C725AFC-6B96-478D-8B4A-F4FD777DD928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D642DFA-F70B-4462-BD51-6F178C106987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0C3BC3D-2198-4B2C-A7B8-EE2AF5962DC7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F1ACA5D-6056-42AD-8A5C-79B3DB1B764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EDAB371-3EE1-4B58-BF42-759ACEF01D0D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D06B1623-6D3A-4BD7-BDA6-024A4D1E337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834F1E15-A273-407F-9205-0FB86194357A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D57A2F92-6EEC-4AF3-9D00-83979243AB76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</p:spTree>
    <p:extLst>
      <p:ext uri="{BB962C8B-B14F-4D97-AF65-F5344CB8AC3E}">
        <p14:creationId xmlns:p14="http://schemas.microsoft.com/office/powerpoint/2010/main" xmlns="" val="401946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49A1984-C453-40B4-AA75-0652192B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A82DD88-6225-4451-B126-C42889CE6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1182962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31CAD4F-D6A4-4962-AFEC-D9C3F9B500BA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C9F7064-79EE-47E7-B9C3-B8B79C1CB65D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C23FCC1-A42F-4F1E-B903-D1E9A8D6926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C45E151-57EA-49C3-B117-A7F65AB30463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08940CD-0D57-41FC-A703-8B886553572A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4C3ED6A-F5CC-4529-9258-B26E94464F14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B475338-D237-4CD7-87BD-F5124863609A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FD384A8-B14C-4010-9405-5F3B09FB29A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CEBE796-3601-4195-A0EF-9E8E317BE2E0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1E7100E3-0A06-4E50-A20B-AEE72EC76E1C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A7BCF011-E420-4D1E-B919-6FD0ADB2885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BA375E94-C9CB-444C-8A04-B39E771EF11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365B7598-997D-4408-BDF3-0CF20659B6F6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6AA322F-3DD9-43AD-A55B-B838495B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604F65C6-03FD-4B74-A79A-B99084F7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2587710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78FC796-72B6-4D4A-97FF-860266770101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45F6D65-C6E4-4F06-96E6-4090EF4CEF2A}"/>
              </a:ext>
            </a:extLst>
          </p:cNvPr>
          <p:cNvSpPr txBox="1"/>
          <p:nvPr/>
        </p:nvSpPr>
        <p:spPr>
          <a:xfrm>
            <a:off x="3209232" y="190168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3254746-3F82-4FD3-81FA-6B1C37556CF5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57C2D22-85BD-4769-9A2E-4B41658FC5DC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163179C-2858-4FD5-8D56-6845D8C774E8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D876A6B-776A-4BD8-A3AC-13630C06A0DA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6D92323-9B60-4D02-8678-E643F8DD0795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9EA3FD0-2125-4F8A-8FC2-810F1594CAD8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CABEC8A-B050-4345-B473-3C38F841516A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F1D2F61F-F8C4-4B06-A8FC-C4897F09255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C539540-ECD3-4508-919A-3530E1B9A496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45042B88-D24A-4066-BAD8-5E305C4E7CA1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B36F4AE4-F9F8-417F-9773-09772C0E1ADC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35A2417D-931E-4FE3-94A6-EBC2FC13EFF8}"/>
              </a:ext>
            </a:extLst>
          </p:cNvPr>
          <p:cNvSpPr/>
          <p:nvPr/>
        </p:nvSpPr>
        <p:spPr>
          <a:xfrm>
            <a:off x="7779027" y="3775049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5E2D366F-E7EE-4F50-B9F3-9D441668076E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8B01EC70-D76A-4D92-8B5D-F8EF2184E5AE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1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CECBDCD-8DA8-4D99-B1E6-5F408EA2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48BE97F8-8B7A-4BE9-BAB2-6810219E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7683585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2FA2DEB-8C9F-4075-ACAE-F3C1210AF6FE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1695F181-16F6-4696-9142-B6512E1545F6}"/>
              </a:ext>
            </a:extLst>
          </p:cNvPr>
          <p:cNvSpPr txBox="1"/>
          <p:nvPr/>
        </p:nvSpPr>
        <p:spPr>
          <a:xfrm>
            <a:off x="3207033" y="1905712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A1C2617-F64D-400F-A57B-FBB09F24D52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39E18B-A5A6-4038-8942-1CA62095D702}"/>
              </a:ext>
            </a:extLst>
          </p:cNvPr>
          <p:cNvSpPr txBox="1"/>
          <p:nvPr/>
        </p:nvSpPr>
        <p:spPr>
          <a:xfrm>
            <a:off x="1287659" y="1921566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44E769C-F8C7-4CE0-9C84-855B1FE771C0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25081C8-5B46-458C-A704-AAC21E0E956C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05F8063A-710D-4156-A65B-D8B6EE5BC4C3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96167600-E7C5-4A97-9041-2D67A05011CD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99C7C658-872D-4CC4-9183-A72F13C2C63B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852CA35-AF52-44E1-AA7B-6B1297F5F78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042D6ED7-9DA0-45E0-8299-F003B187CF3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99452019-8BD3-4FDF-9F2B-7BFC258121E0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BE1CDDE-5246-406C-A15B-FD2DB8997E07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C48121A-B87B-45F8-A942-331AF00F91B5}"/>
              </a:ext>
            </a:extLst>
          </p:cNvPr>
          <p:cNvSpPr/>
          <p:nvPr/>
        </p:nvSpPr>
        <p:spPr>
          <a:xfrm>
            <a:off x="7779027" y="3775049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446BBE7A-1E31-4E94-AC5B-BEB6FECAFD14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A10D82E9-2509-4A39-AED8-A3EDE05368A8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99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4766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7F35958-1AAF-4FFA-95E1-9EAA3441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81534578-4C47-4EDC-8FD1-BECC4A45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2970620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C090938-16B6-4722-B071-9D104E44126F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00F05DF-6D80-46D1-96CF-335C107F3224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0BA142B-CC20-443D-B912-DACC8BA6D1F9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F4504D6-EF05-4040-9615-6E95443EBDFF}"/>
              </a:ext>
            </a:extLst>
          </p:cNvPr>
          <p:cNvSpPr txBox="1"/>
          <p:nvPr/>
        </p:nvSpPr>
        <p:spPr>
          <a:xfrm>
            <a:off x="5075585" y="1914938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F40F0EB-FC19-46EA-8943-F312D8B3E94B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F8705A4-9C35-4148-8D6C-1FAD87EC3046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876A5CD2-F7F8-4769-B039-37BD0EF1854E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3B7C4327-C949-4117-9F91-85A3C22F68D1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2806ED41-63D0-4103-9A69-58A5831DBDC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DD8A2D2B-3496-43BA-9807-1B36DD60DCDD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4850FBE4-40EC-4900-9B92-35BFE4D623F1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B18D40D1-CB6E-4A60-83CD-8761F8963183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2F36C24F-A5D1-42D6-BD04-801758CD04ED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F40A67E-D68A-43F0-B536-149A832357FB}"/>
              </a:ext>
            </a:extLst>
          </p:cNvPr>
          <p:cNvCxnSpPr/>
          <p:nvPr/>
        </p:nvCxnSpPr>
        <p:spPr>
          <a:xfrm>
            <a:off x="4081670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FED3DC6A-D31E-4271-B294-505E30A26E3E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2B82BA50-D435-4DE9-92A7-DFF85550E4B0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xmlns="" val="2376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CD48B01-6938-45A2-8B9B-33CA542DA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925C52D-16DD-43F7-9378-8A005C0D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1897086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B6B18A2-5A6D-49C9-BECD-C99677250598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7F088BB-B5A1-412C-9D63-4B4216067584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D2DEE54-43DB-4CAB-857E-33C034F42EC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D0775EE-86DD-4B17-8DBD-B2EB5D73FFAA}"/>
              </a:ext>
            </a:extLst>
          </p:cNvPr>
          <p:cNvSpPr txBox="1"/>
          <p:nvPr/>
        </p:nvSpPr>
        <p:spPr>
          <a:xfrm>
            <a:off x="5075585" y="1888433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388CFCF-27D1-467B-B909-1C2ED127F6AE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B5A73CC-70B9-4A92-8723-97177A2396BE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F26D759-FFAC-40A6-8ADE-AE66F568A835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7B2188EB-A6DA-47C2-9734-12324C0F3D66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CC291CE-E17F-4FCB-937F-1F2D026AA89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311ABF1-B62F-4802-BEF7-4002673BFF74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4DEFFD5-CFEF-431F-BFBB-96466FB97DE4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767A47D-8F09-4921-9475-D2B0C21B7D04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690BD28C-5188-4D44-8786-22E0140D4F47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66348309-AA4D-4E70-99B4-2B534E2D96C3}"/>
              </a:ext>
            </a:extLst>
          </p:cNvPr>
          <p:cNvCxnSpPr/>
          <p:nvPr/>
        </p:nvCxnSpPr>
        <p:spPr>
          <a:xfrm>
            <a:off x="5963476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B0629918-F8C2-44D3-BC8A-AAFA56E4DDE3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32C48D40-576C-4138-B1DA-58CC0EDE62DC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xmlns="" val="19182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34CF573-D8DB-4FFE-B1B2-2E9BC75E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A39325BD-8704-442D-83EF-B8048ED0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4960314"/>
              </p:ext>
            </p:extLst>
          </p:nvPr>
        </p:nvGraphicFramePr>
        <p:xfrm>
          <a:off x="1267788" y="1720192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50F33AF-EA71-4F10-B48F-30BB91B61A29}"/>
              </a:ext>
            </a:extLst>
          </p:cNvPr>
          <p:cNvSpPr txBox="1"/>
          <p:nvPr/>
        </p:nvSpPr>
        <p:spPr>
          <a:xfrm>
            <a:off x="1267787" y="2703445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0F312CD-7C7D-4E7D-BFF2-DADC75181DAA}"/>
              </a:ext>
            </a:extLst>
          </p:cNvPr>
          <p:cNvSpPr txBox="1"/>
          <p:nvPr/>
        </p:nvSpPr>
        <p:spPr>
          <a:xfrm>
            <a:off x="3207033" y="18924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3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25C39EF-238C-4FCA-AB32-595FB2459926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9A64282-9D26-42C8-8B30-0B65DF26EF0D}"/>
              </a:ext>
            </a:extLst>
          </p:cNvPr>
          <p:cNvSpPr txBox="1"/>
          <p:nvPr/>
        </p:nvSpPr>
        <p:spPr>
          <a:xfrm>
            <a:off x="5075585" y="1888433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0A6B9B8-B20D-4C73-8490-BA6003BEFEF4}"/>
              </a:ext>
            </a:extLst>
          </p:cNvPr>
          <p:cNvSpPr txBox="1"/>
          <p:nvPr/>
        </p:nvSpPr>
        <p:spPr>
          <a:xfrm>
            <a:off x="7019238" y="1934820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B7A85EB-E47A-422F-A83C-D68006723F24}"/>
              </a:ext>
            </a:extLst>
          </p:cNvPr>
          <p:cNvSpPr txBox="1"/>
          <p:nvPr/>
        </p:nvSpPr>
        <p:spPr>
          <a:xfrm>
            <a:off x="8852459" y="1896346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BD8B050-8B90-4871-A3EA-E9D718F727EB}"/>
              </a:ext>
            </a:extLst>
          </p:cNvPr>
          <p:cNvSpPr txBox="1"/>
          <p:nvPr/>
        </p:nvSpPr>
        <p:spPr>
          <a:xfrm>
            <a:off x="238540" y="3617845"/>
            <a:ext cx="473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1BE6892-EBA9-491D-A30E-6EC3FC930B53}"/>
              </a:ext>
            </a:extLst>
          </p:cNvPr>
          <p:cNvSpPr txBox="1"/>
          <p:nvPr/>
        </p:nvSpPr>
        <p:spPr>
          <a:xfrm>
            <a:off x="572350" y="3957420"/>
            <a:ext cx="209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D06C6A1F-91FB-4286-B451-614F17A8DB2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3724E459-DA40-40CB-98FD-03B9A7CFB808}"/>
              </a:ext>
            </a:extLst>
          </p:cNvPr>
          <p:cNvSpPr/>
          <p:nvPr/>
        </p:nvSpPr>
        <p:spPr>
          <a:xfrm>
            <a:off x="6533322" y="4462515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3000" dirty="0" err="1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=       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E82A23E-9B41-478F-942E-B50C61900E5F}"/>
              </a:ext>
            </a:extLst>
          </p:cNvPr>
          <p:cNvSpPr/>
          <p:nvPr/>
        </p:nvSpPr>
        <p:spPr>
          <a:xfrm>
            <a:off x="4982822" y="5542568"/>
            <a:ext cx="3889513" cy="1010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numIzq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PE" sz="2500" dirty="0" err="1">
                <a:latin typeface="Arial" panose="020B0604020202020204" pitchFamily="34" charset="0"/>
                <a:cs typeface="Arial" panose="020B0604020202020204" pitchFamily="34" charset="0"/>
              </a:rPr>
              <a:t>numActual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6398D7EA-6508-4908-B566-7C413E444828}"/>
              </a:ext>
            </a:extLst>
          </p:cNvPr>
          <p:cNvSpPr txBox="1"/>
          <p:nvPr/>
        </p:nvSpPr>
        <p:spPr>
          <a:xfrm>
            <a:off x="572350" y="4803569"/>
            <a:ext cx="499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num[pos-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21664DAE-A67C-4EAF-B11A-2EDE38697E0A}"/>
              </a:ext>
            </a:extLst>
          </p:cNvPr>
          <p:cNvSpPr/>
          <p:nvPr/>
        </p:nvSpPr>
        <p:spPr>
          <a:xfrm>
            <a:off x="7772401" y="448404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42D4DB59-3083-40D1-9E9E-7341632B3183}"/>
              </a:ext>
            </a:extLst>
          </p:cNvPr>
          <p:cNvCxnSpPr/>
          <p:nvPr/>
        </p:nvCxnSpPr>
        <p:spPr>
          <a:xfrm>
            <a:off x="7845284" y="858799"/>
            <a:ext cx="0" cy="7262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DDCD3CEA-CD5D-470A-85C5-874344C022E8}"/>
              </a:ext>
            </a:extLst>
          </p:cNvPr>
          <p:cNvSpPr/>
          <p:nvPr/>
        </p:nvSpPr>
        <p:spPr>
          <a:xfrm>
            <a:off x="7779028" y="3775052"/>
            <a:ext cx="801756" cy="5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ADD0DA34-CE03-4850-99F0-3486D26501F0}"/>
              </a:ext>
            </a:extLst>
          </p:cNvPr>
          <p:cNvSpPr txBox="1"/>
          <p:nvPr/>
        </p:nvSpPr>
        <p:spPr>
          <a:xfrm>
            <a:off x="1345101" y="191233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</p:spTree>
    <p:extLst>
      <p:ext uri="{BB962C8B-B14F-4D97-AF65-F5344CB8AC3E}">
        <p14:creationId xmlns:p14="http://schemas.microsoft.com/office/powerpoint/2010/main" xmlns="" val="408112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15221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1217</Words>
  <Application>Microsoft Office PowerPoint</Application>
  <PresentationFormat>Personalizado</PresentationFormat>
  <Paragraphs>484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12</cp:revision>
  <dcterms:created xsi:type="dcterms:W3CDTF">2017-11-17T15:16:14Z</dcterms:created>
  <dcterms:modified xsi:type="dcterms:W3CDTF">2022-08-16T19:12:20Z</dcterms:modified>
</cp:coreProperties>
</file>