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34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8351AEC-0DC2-4FB7-817F-7E6664DB8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F22A174-2F51-480D-88AB-AA123BB85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43CEA20-CE23-4C1B-BB9F-A1CE707A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3C8F-C122-4345-A22A-0D8F5CD00262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2F4BB32-FBDA-4180-AF23-1CC5E153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82E3E0E-8BF6-4A78-8236-FB6FF7D4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32C3-D0A9-4330-915C-C0D4FCBF45C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13727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860740-8160-4EEF-B251-8A3076B0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E1618C64-FE48-4D2D-8576-4BC67B4D4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8FCA444-27D3-4E2A-A42C-2A23C955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3C8F-C122-4345-A22A-0D8F5CD00262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49B3A9D-E7F7-408B-BE6C-8AD7DE11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E460CA7-9D66-4EF7-A310-DF91F573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32C3-D0A9-4330-915C-C0D4FCBF45C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68671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0EB007FD-DF89-41C2-B6D9-40E034A7E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2B849EC3-81A5-4FCD-8529-69277025F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FF823EC-A9DC-4870-B158-FF71AA20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3C8F-C122-4345-A22A-0D8F5CD00262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7C881B5-F476-4000-8234-C58227BC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6EBC800-AEE8-427E-9972-C02E324A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32C3-D0A9-4330-915C-C0D4FCBF45C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47073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FD264F5-C305-4318-A228-53649AEC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4AB2690-EB39-466F-8904-221D39329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991DE7E-58B8-4676-89B6-0CD832F9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3C8F-C122-4345-A22A-0D8F5CD00262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ACC7BC8-545C-4013-BE9A-97BBC79C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FFF76E3-B15B-4938-A9FD-A9B3CC27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32C3-D0A9-4330-915C-C0D4FCBF45C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98601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451F46-F99C-47FD-AF3D-AA9CBB3CB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467BDECF-905D-4E8B-8F82-B74A5B610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F236166-B402-4105-800B-BC1B9550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3C8F-C122-4345-A22A-0D8F5CD00262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68A293C-4DEF-441B-BA39-54A4CB78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6971459-BCB1-435F-92AC-91EE9752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32C3-D0A9-4330-915C-C0D4FCBF45C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08711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AFF420C-93D7-4631-9938-2902E38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895537D-9990-4A6D-BC43-DB8C2022F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726E5FF8-BCE2-4C37-9477-961EBCE4F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52BE6996-A8FA-47A5-91D8-F96EC82D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3C8F-C122-4345-A22A-0D8F5CD00262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C1DBC857-EB10-4144-A5CB-F7B70180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5996401B-FF2A-4BB3-9D14-98C823D9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32C3-D0A9-4330-915C-C0D4FCBF45C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076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8E2D5A2-FFAE-42C6-82FC-9CD87D3A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3FD515E6-15D7-49D1-A757-1013678A7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268674A3-CB7A-4B25-B063-751D20E21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7CECB33-1D64-4D6D-AC7D-DA3C094EC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F455867C-AC9E-4212-8CFA-B44EAE2B3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C409B69B-E3EA-4544-B191-579DCFF4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3C8F-C122-4345-A22A-0D8F5CD00262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2FE4C3A2-96E6-4A23-B602-0D12E6D6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799C45CA-BEB6-48D9-87B1-1FF4E5C4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32C3-D0A9-4330-915C-C0D4FCBF45C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428188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21F5CA1-3A03-48B5-918F-568779C0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A54D7295-537A-408C-B82A-A9909A59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3C8F-C122-4345-A22A-0D8F5CD00262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27708EC5-5DA2-4E70-9472-ED50464F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F2335096-7861-4E74-9F72-3A030D26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32C3-D0A9-4330-915C-C0D4FCBF45C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406510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EDF2E0EC-E8C5-47E8-A4C3-503F7C89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3C8F-C122-4345-A22A-0D8F5CD00262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AEDC0326-D551-4D6B-8334-4D4BC5C6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6C4B5015-80C6-42AC-8EA5-BA1EB107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32C3-D0A9-4330-915C-C0D4FCBF45C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54062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55B8C-98C2-45E1-A370-33EC5099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B936A79-FF16-42E9-81F1-58DF21072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11CBBF7B-E1DE-4F1F-913A-940923E7C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0943DCDB-3656-4BB5-8D20-1ADCCF8C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3C8F-C122-4345-A22A-0D8F5CD00262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AEA8A2B8-9599-4EFF-9652-ED786BA8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92BF6AA4-B94D-4D01-8ADC-6F3B797A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32C3-D0A9-4330-915C-C0D4FCBF45C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78752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6D3D076-61A4-4BB9-A5E7-52C9625B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9A9B99DE-604C-4882-9031-0C9BA1059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A2A4D37D-5B2C-4A3D-8A51-F5CE83947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005B2ACD-7268-460A-8465-89A4DA8A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3C8F-C122-4345-A22A-0D8F5CD00262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052E214-11E1-4AA0-B569-989D11C1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93B57948-1738-4D28-BBB1-A57C2236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32C3-D0A9-4330-915C-C0D4FCBF45C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74266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E1EF7843-DECC-4976-939B-7FB912240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E573A122-27EB-4F3E-B2F1-33C57F4F0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F90160F-A6BB-4987-80B1-4A4CB5E6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C3C8F-C122-4345-A22A-0D8F5CD00262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93CF470-4C45-431D-A526-16C10F59E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BBE1FC9-D0C0-43B7-8CE3-66E6ED981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C32C3-D0A9-4330-915C-C0D4FCBF45C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58528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013C61FA-D4DA-4309-A803-BDFBE8BC0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6BD2DCBE-99CE-41E8-B5E7-DB8F3C9AE324}"/>
              </a:ext>
            </a:extLst>
          </p:cNvPr>
          <p:cNvSpPr txBox="1"/>
          <p:nvPr/>
        </p:nvSpPr>
        <p:spPr>
          <a:xfrm>
            <a:off x="530086" y="583096"/>
            <a:ext cx="109197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Algoritmos de Ordenación: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3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de la Burbuja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3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de Inserción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Método de Selección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Método Radix Sort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Método Shell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Método Mezclas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Método Quick Sort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327E5824-F5DB-4D1C-90DC-9DC5435DE26D}"/>
              </a:ext>
            </a:extLst>
          </p:cNvPr>
          <p:cNvSpPr/>
          <p:nvPr/>
        </p:nvSpPr>
        <p:spPr>
          <a:xfrm>
            <a:off x="530086" y="2474840"/>
            <a:ext cx="4147931" cy="4638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4004946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8259869F-9136-4947-B7A3-97506551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BC4DEF0F-9249-4072-9F09-DE214DA2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D0C10D8F-0559-49ED-AEF9-3B31E348C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xmlns="" id="{DDD9A669-64A6-4356-89BB-03F4224E2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66573575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DC94B215-BD67-466D-A083-4E8763A4D6A8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F2325D2B-DCA9-498F-8082-C6B9EBD60F2A}"/>
              </a:ext>
            </a:extLst>
          </p:cNvPr>
          <p:cNvSpPr txBox="1"/>
          <p:nvPr/>
        </p:nvSpPr>
        <p:spPr>
          <a:xfrm>
            <a:off x="3209232" y="17161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9FBC628E-4D79-430E-9E63-FA335BE496EB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81B64DCA-7D71-433A-A470-E04081629407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 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94807F2A-56DE-48DB-A643-FDFBC2F9025F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3D504272-98E9-49CD-9C98-D79D9EC6A81E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9FD473E8-7D0D-43E6-B043-89177432DA7D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D82E2682-28CE-426D-B961-0607216BCC11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36E09687-311E-4395-9E39-65430C12E750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A15E6DC5-6951-479F-8D5E-4694812C0FC9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min =          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70517FCC-E45E-4292-8A2C-DEF4AD5ADC56}"/>
              </a:ext>
            </a:extLst>
          </p:cNvPr>
          <p:cNvSpPr txBox="1"/>
          <p:nvPr/>
        </p:nvSpPr>
        <p:spPr>
          <a:xfrm>
            <a:off x="7818783" y="3766777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xmlns="" id="{C95FF73F-E734-4777-99D2-A53E02B5F75A}"/>
              </a:ext>
            </a:extLst>
          </p:cNvPr>
          <p:cNvCxnSpPr>
            <a:cxnSpLocks/>
          </p:cNvCxnSpPr>
          <p:nvPr/>
        </p:nvCxnSpPr>
        <p:spPr>
          <a:xfrm>
            <a:off x="2146852" y="861394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BB57A51D-8E67-4353-94AD-939CFDDF6E34}"/>
              </a:ext>
            </a:extLst>
          </p:cNvPr>
          <p:cNvSpPr txBox="1"/>
          <p:nvPr/>
        </p:nvSpPr>
        <p:spPr>
          <a:xfrm>
            <a:off x="625359" y="3972729"/>
            <a:ext cx="455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Paso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</a:t>
            </a:r>
          </a:p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48968312-FDBD-44A2-8D9A-BD9813F72827}"/>
              </a:ext>
            </a:extLst>
          </p:cNvPr>
          <p:cNvSpPr txBox="1"/>
          <p:nvPr/>
        </p:nvSpPr>
        <p:spPr>
          <a:xfrm>
            <a:off x="936782" y="4284153"/>
            <a:ext cx="388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num[j] &lt; num[min]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548F16D4-8AC8-4AFC-8645-5954512895DF}"/>
              </a:ext>
            </a:extLst>
          </p:cNvPr>
          <p:cNvSpPr txBox="1"/>
          <p:nvPr/>
        </p:nvSpPr>
        <p:spPr>
          <a:xfrm>
            <a:off x="612105" y="5470223"/>
            <a:ext cx="2886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199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0.15326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9CD4565-E856-44AB-A69F-E22D0F72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558DE91-5826-4584-86EA-7A7D6D9BF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1BAE0D45-A310-4110-A4C0-92ED413F5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69B88A86-55A1-46B4-A064-96EDCE1CA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8195912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47DCE05-D4F1-460F-8CF0-47E98F118862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76A25B23-7C66-40CF-8BF9-4135D01FB6BA}"/>
              </a:ext>
            </a:extLst>
          </p:cNvPr>
          <p:cNvSpPr txBox="1"/>
          <p:nvPr/>
        </p:nvSpPr>
        <p:spPr>
          <a:xfrm>
            <a:off x="3209232" y="171615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00076FE2-996C-4D59-819A-2EBEA2D873C1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47D9CD22-9FEB-45A1-B636-6F6854F5CAF3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0E661A4D-BEB9-49B3-8C3A-13EEFA84ADCB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DAC2170D-9062-474C-BEA8-4323D5F09227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40B9CF29-6629-40B1-91FE-458F9FEDBB26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3AF7B42C-FADD-43D4-97C7-9C35142482CC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800B2A41-AA11-4F33-B9B5-78A29C54CFC1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0E817948-1EC8-4CD7-BB88-EEAC19AA6BBE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min =          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3596AAF0-3709-4F5E-8D6B-36338F6293AB}"/>
              </a:ext>
            </a:extLst>
          </p:cNvPr>
          <p:cNvSpPr txBox="1"/>
          <p:nvPr/>
        </p:nvSpPr>
        <p:spPr>
          <a:xfrm>
            <a:off x="7818783" y="3766777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xmlns="" id="{8C5B25BD-1870-4EF0-9564-09EB5AA6DE68}"/>
              </a:ext>
            </a:extLst>
          </p:cNvPr>
          <p:cNvCxnSpPr>
            <a:cxnSpLocks/>
          </p:cNvCxnSpPr>
          <p:nvPr/>
        </p:nvCxnSpPr>
        <p:spPr>
          <a:xfrm>
            <a:off x="4028659" y="861394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3FE22FFE-9484-47E2-8EFB-82514DCB3171}"/>
              </a:ext>
            </a:extLst>
          </p:cNvPr>
          <p:cNvSpPr txBox="1"/>
          <p:nvPr/>
        </p:nvSpPr>
        <p:spPr>
          <a:xfrm>
            <a:off x="625359" y="3972729"/>
            <a:ext cx="455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Paso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</a:t>
            </a:r>
          </a:p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EA442CFC-5464-456E-9874-961FC5F09FDF}"/>
              </a:ext>
            </a:extLst>
          </p:cNvPr>
          <p:cNvSpPr txBox="1"/>
          <p:nvPr/>
        </p:nvSpPr>
        <p:spPr>
          <a:xfrm>
            <a:off x="936782" y="4284153"/>
            <a:ext cx="388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num[j] &lt; num[min]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7A6692A5-61D9-4C2A-AEC6-300E1CFFF569}"/>
              </a:ext>
            </a:extLst>
          </p:cNvPr>
          <p:cNvSpPr txBox="1"/>
          <p:nvPr/>
        </p:nvSpPr>
        <p:spPr>
          <a:xfrm>
            <a:off x="612105" y="5470223"/>
            <a:ext cx="2886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xmlns="" id="{5C83CD1F-18A5-45A1-BF95-ED5DF3D8578D}"/>
              </a:ext>
            </a:extLst>
          </p:cNvPr>
          <p:cNvSpPr/>
          <p:nvPr/>
        </p:nvSpPr>
        <p:spPr>
          <a:xfrm rot="10800000">
            <a:off x="5740398" y="1176265"/>
            <a:ext cx="503579" cy="299797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08897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14987 0.00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7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2AC3B00-D431-4038-8D0C-DEA531E2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8D9D2F6-55BF-4F6C-A069-64DAC01ED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25FFE105-543C-4704-8F1C-1B6648B6D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8E7F85EB-1AA8-4EAF-9B9B-C5AC8F7A2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4403789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F665F55-5684-46D4-A579-33C9182E42CB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3449D5E2-1A40-4F98-94EE-852E16D80BE0}"/>
              </a:ext>
            </a:extLst>
          </p:cNvPr>
          <p:cNvSpPr txBox="1"/>
          <p:nvPr/>
        </p:nvSpPr>
        <p:spPr>
          <a:xfrm>
            <a:off x="3209232" y="171615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05D78147-0738-4CC2-A1E7-F91550F09695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1AF4004F-E150-4B5A-A2F6-8E55D284DE4E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B4079C91-4EAD-4BD3-B03E-3C4BFB5FEB8B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F772AD4B-9D5C-45E8-B8DA-EDFCC0DADE42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DCB73ECE-1D2C-4EB6-AD41-C82B895F7771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3CC83B3B-EB3D-45F0-BBEE-6C2D5343BAE1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F3171D72-73E6-4C69-823D-2B295FAC86EC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95B82A2B-5C78-4953-A935-F545CEE4CAFF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min =          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19523D0E-336E-4F12-8F00-465B5B35807F}"/>
              </a:ext>
            </a:extLst>
          </p:cNvPr>
          <p:cNvSpPr txBox="1"/>
          <p:nvPr/>
        </p:nvSpPr>
        <p:spPr>
          <a:xfrm>
            <a:off x="7818783" y="3766777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xmlns="" id="{12E8E469-C9BC-4BBA-BAF2-82B632AA23FF}"/>
              </a:ext>
            </a:extLst>
          </p:cNvPr>
          <p:cNvCxnSpPr>
            <a:cxnSpLocks/>
          </p:cNvCxnSpPr>
          <p:nvPr/>
        </p:nvCxnSpPr>
        <p:spPr>
          <a:xfrm>
            <a:off x="4028659" y="861394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8B9ACDC5-7415-454E-B440-98E38AE8C4BF}"/>
              </a:ext>
            </a:extLst>
          </p:cNvPr>
          <p:cNvSpPr txBox="1"/>
          <p:nvPr/>
        </p:nvSpPr>
        <p:spPr>
          <a:xfrm>
            <a:off x="625359" y="3972729"/>
            <a:ext cx="455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Paso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</a:t>
            </a:r>
          </a:p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B41D4254-BAC7-40E6-8906-2720A4DF55D1}"/>
              </a:ext>
            </a:extLst>
          </p:cNvPr>
          <p:cNvSpPr txBox="1"/>
          <p:nvPr/>
        </p:nvSpPr>
        <p:spPr>
          <a:xfrm>
            <a:off x="936782" y="4284153"/>
            <a:ext cx="388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num[j] &lt; num[min]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7FB78D4C-E588-4834-83A0-2A790E058497}"/>
              </a:ext>
            </a:extLst>
          </p:cNvPr>
          <p:cNvSpPr txBox="1"/>
          <p:nvPr/>
        </p:nvSpPr>
        <p:spPr>
          <a:xfrm>
            <a:off x="612105" y="5470223"/>
            <a:ext cx="2886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xmlns="" id="{C7398A9D-91F7-44B7-8F31-5C637B21E701}"/>
              </a:ext>
            </a:extLst>
          </p:cNvPr>
          <p:cNvSpPr/>
          <p:nvPr/>
        </p:nvSpPr>
        <p:spPr>
          <a:xfrm rot="10800000">
            <a:off x="7594606" y="1229271"/>
            <a:ext cx="503579" cy="299797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74691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07407E-6 L 0.16081 -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4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4F68ACD-07C4-45C2-999E-4D1B14EF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7F8AE2-649C-47EE-AEDC-8849A827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FA40EBE6-FD8C-42CB-9B46-01BAAAE61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C3840EBC-711D-4A11-B7EF-4FA24B2EC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20770356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95907223-D552-4DEC-B58B-A01BB58D10AA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52FF52B7-6A1A-40EA-8C9C-2A33EDBC567F}"/>
              </a:ext>
            </a:extLst>
          </p:cNvPr>
          <p:cNvSpPr txBox="1"/>
          <p:nvPr/>
        </p:nvSpPr>
        <p:spPr>
          <a:xfrm>
            <a:off x="3209232" y="171615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39DB8141-6EAB-479E-80DF-C97EF26EB0EE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A249B6B8-E028-473C-B5FB-6CDC4D54F770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B9683C96-E862-4C5F-986B-278308D76B5A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7B2778DD-D665-454D-AD66-D6CF26AE4479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3983C009-DA38-41E2-8E87-3BDDBC59277E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369A3FD8-5548-4A48-9B39-F19A208631A5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EF70846D-23DA-4154-83BB-E4A90882C873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3C5510FF-A432-48BE-B8C7-F219E4E8C56D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min =          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DFC24627-0AF7-4813-80BD-BD9D13EA96C8}"/>
              </a:ext>
            </a:extLst>
          </p:cNvPr>
          <p:cNvSpPr txBox="1"/>
          <p:nvPr/>
        </p:nvSpPr>
        <p:spPr>
          <a:xfrm>
            <a:off x="7818783" y="3766777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xmlns="" id="{E67038AA-61AB-460D-A8A6-09BB92665377}"/>
              </a:ext>
            </a:extLst>
          </p:cNvPr>
          <p:cNvCxnSpPr>
            <a:cxnSpLocks/>
          </p:cNvCxnSpPr>
          <p:nvPr/>
        </p:nvCxnSpPr>
        <p:spPr>
          <a:xfrm>
            <a:off x="4028659" y="861394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9C982169-9CE4-4513-AB22-D5C6EAE5B219}"/>
              </a:ext>
            </a:extLst>
          </p:cNvPr>
          <p:cNvSpPr txBox="1"/>
          <p:nvPr/>
        </p:nvSpPr>
        <p:spPr>
          <a:xfrm>
            <a:off x="625359" y="3972729"/>
            <a:ext cx="455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Paso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</a:t>
            </a:r>
          </a:p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8C9646CE-1B5C-4586-BB79-C82D892D5476}"/>
              </a:ext>
            </a:extLst>
          </p:cNvPr>
          <p:cNvSpPr txBox="1"/>
          <p:nvPr/>
        </p:nvSpPr>
        <p:spPr>
          <a:xfrm>
            <a:off x="936782" y="4284153"/>
            <a:ext cx="388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num[j] &lt; num[min]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8B274C62-AFD9-4455-8915-0155D49E4150}"/>
              </a:ext>
            </a:extLst>
          </p:cNvPr>
          <p:cNvSpPr txBox="1"/>
          <p:nvPr/>
        </p:nvSpPr>
        <p:spPr>
          <a:xfrm>
            <a:off x="612105" y="5470223"/>
            <a:ext cx="2886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768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16081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1">
            <a:extLst>
              <a:ext uri="{FF2B5EF4-FFF2-40B4-BE49-F238E27FC236}">
                <a16:creationId xmlns:a16="http://schemas.microsoft.com/office/drawing/2014/main" xmlns="" id="{C5491277-C2FE-44A3-8DC0-650911FBE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xmlns="" id="{F7F8B6D5-0BBC-48AA-9101-6455A24C6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xmlns="" id="{B4E23BCC-8D2B-4710-8D06-A0FDD47CB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xmlns="" id="{37D0D8C7-06F4-4C8C-B0B2-6C4786204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90774188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xmlns="" id="{F329F92E-C189-4929-978D-03052A7DF337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xmlns="" id="{9398EB43-D210-4F3E-A966-F63AE529D2CB}"/>
              </a:ext>
            </a:extLst>
          </p:cNvPr>
          <p:cNvSpPr txBox="1"/>
          <p:nvPr/>
        </p:nvSpPr>
        <p:spPr>
          <a:xfrm>
            <a:off x="3209232" y="171615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D7833640-C41A-46EC-BCEC-8500B371E598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xmlns="" id="{530ECCD6-363C-4FAC-A7A9-521F6845E291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   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xmlns="" id="{E6B7D362-CD84-490D-8B8F-AC551295B54D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xmlns="" id="{F50FBD8E-550C-404A-B8D2-77B0734D6CAC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xmlns="" id="{AEB02DA6-8836-4C17-B2AE-8E1FC62946F1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xmlns="" id="{F22DC408-137D-4501-833C-46E425D8D21F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xmlns="" id="{F191F081-1BE9-4250-AA3E-6A713E6065A9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xmlns="" id="{DE5A7B9B-FCBF-45A1-AE82-361BEFA5F00F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min =           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xmlns="" id="{F645C077-705F-493C-AC5D-B0A9F76FD6F5}"/>
              </a:ext>
            </a:extLst>
          </p:cNvPr>
          <p:cNvSpPr txBox="1"/>
          <p:nvPr/>
        </p:nvSpPr>
        <p:spPr>
          <a:xfrm>
            <a:off x="7818783" y="3766777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xmlns="" id="{66D2D4D5-05E2-4ED4-A43E-87644AD5E4AF}"/>
              </a:ext>
            </a:extLst>
          </p:cNvPr>
          <p:cNvCxnSpPr>
            <a:cxnSpLocks/>
          </p:cNvCxnSpPr>
          <p:nvPr/>
        </p:nvCxnSpPr>
        <p:spPr>
          <a:xfrm>
            <a:off x="5989981" y="872051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xmlns="" id="{09AEBBD2-0EE4-464A-BD0D-2AC44AC147C1}"/>
              </a:ext>
            </a:extLst>
          </p:cNvPr>
          <p:cNvSpPr txBox="1"/>
          <p:nvPr/>
        </p:nvSpPr>
        <p:spPr>
          <a:xfrm>
            <a:off x="625359" y="3972729"/>
            <a:ext cx="455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Paso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</a:t>
            </a:r>
          </a:p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xmlns="" id="{2FF158EB-8683-4E3D-A2C1-47A2772719A3}"/>
              </a:ext>
            </a:extLst>
          </p:cNvPr>
          <p:cNvSpPr txBox="1"/>
          <p:nvPr/>
        </p:nvSpPr>
        <p:spPr>
          <a:xfrm>
            <a:off x="936782" y="4284153"/>
            <a:ext cx="388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num[j] &lt; num[min]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xmlns="" id="{8D29F211-5A56-44F8-AB0B-8021EC643DC7}"/>
              </a:ext>
            </a:extLst>
          </p:cNvPr>
          <p:cNvSpPr txBox="1"/>
          <p:nvPr/>
        </p:nvSpPr>
        <p:spPr>
          <a:xfrm>
            <a:off x="612105" y="5470223"/>
            <a:ext cx="2886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xmlns="" id="{F2A1CC9C-D4F8-43A1-B4FE-BF45795DBFB6}"/>
              </a:ext>
            </a:extLst>
          </p:cNvPr>
          <p:cNvSpPr/>
          <p:nvPr/>
        </p:nvSpPr>
        <p:spPr>
          <a:xfrm rot="10800000">
            <a:off x="7594606" y="1176263"/>
            <a:ext cx="503579" cy="299797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xmlns="" id="{8D78AF02-798F-4EAE-8ED1-C7BEABBC8E84}"/>
              </a:ext>
            </a:extLst>
          </p:cNvPr>
          <p:cNvSpPr txBox="1"/>
          <p:nvPr/>
        </p:nvSpPr>
        <p:spPr>
          <a:xfrm>
            <a:off x="7812157" y="3773403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6941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96296E-6 L 0.16198 0.0048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9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 animBg="1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A3E2FD8-EDF3-417A-A01A-EC9915E1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D79432F-7C52-47DC-9343-CDDEB5A6E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7685B082-D374-48EC-BD7A-7C4096B7F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B746D724-4FA8-4215-AA73-B088AC89B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26932093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64AE765D-4A3F-46BE-9979-3A7EF89B4D34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EFE1647C-1266-4B9A-BAC7-5DDAA142F91B}"/>
              </a:ext>
            </a:extLst>
          </p:cNvPr>
          <p:cNvSpPr txBox="1"/>
          <p:nvPr/>
        </p:nvSpPr>
        <p:spPr>
          <a:xfrm>
            <a:off x="3209232" y="171615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2BAA2EC1-93B7-4E70-B85A-302D48C4FDFD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D063D289-ACDA-4EF0-ADBD-3EB1B4007A8F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84EACEC9-9876-41DF-92EB-06B9DF518408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2CC93C8C-4936-42B8-8F7C-1D644C20CC3E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5023DC02-19E9-43E3-AEE4-106D3B1E9738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4EA6B87C-5FD9-42FE-B7A7-D3065E3D858C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03DE37C4-C8FB-4D4E-A8B1-B93EFA38B612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121D062F-2940-4C58-BFCD-11E029AB2A06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min =          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0072F594-9739-4238-B67B-0CB6F46DFCF8}"/>
              </a:ext>
            </a:extLst>
          </p:cNvPr>
          <p:cNvSpPr txBox="1"/>
          <p:nvPr/>
        </p:nvSpPr>
        <p:spPr>
          <a:xfrm>
            <a:off x="7818783" y="3766777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xmlns="" id="{D5E6058B-C226-4A8C-B49D-4791849B583F}"/>
              </a:ext>
            </a:extLst>
          </p:cNvPr>
          <p:cNvCxnSpPr>
            <a:cxnSpLocks/>
          </p:cNvCxnSpPr>
          <p:nvPr/>
        </p:nvCxnSpPr>
        <p:spPr>
          <a:xfrm>
            <a:off x="5989981" y="872051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CFAF86EF-EFD8-4E85-A0F8-07B220FE1500}"/>
              </a:ext>
            </a:extLst>
          </p:cNvPr>
          <p:cNvSpPr txBox="1"/>
          <p:nvPr/>
        </p:nvSpPr>
        <p:spPr>
          <a:xfrm>
            <a:off x="625359" y="3972729"/>
            <a:ext cx="455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Paso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</a:t>
            </a:r>
          </a:p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E7228EF1-FB96-4946-8592-84277B5C8160}"/>
              </a:ext>
            </a:extLst>
          </p:cNvPr>
          <p:cNvSpPr txBox="1"/>
          <p:nvPr/>
        </p:nvSpPr>
        <p:spPr>
          <a:xfrm>
            <a:off x="936782" y="4284153"/>
            <a:ext cx="388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num[j] &lt; num[min]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DDAB30F4-67FE-4751-8DD2-31D32772C3C9}"/>
              </a:ext>
            </a:extLst>
          </p:cNvPr>
          <p:cNvSpPr txBox="1"/>
          <p:nvPr/>
        </p:nvSpPr>
        <p:spPr>
          <a:xfrm>
            <a:off x="612105" y="5470223"/>
            <a:ext cx="2886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xmlns="" id="{0C8E669E-8E1E-474B-80B0-C83F338497CB}"/>
              </a:ext>
            </a:extLst>
          </p:cNvPr>
          <p:cNvSpPr/>
          <p:nvPr/>
        </p:nvSpPr>
        <p:spPr>
          <a:xfrm rot="10800000">
            <a:off x="9555930" y="1189515"/>
            <a:ext cx="503579" cy="299797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09A667B9-D5DD-4B1A-8AD5-911BEFBAB52F}"/>
              </a:ext>
            </a:extLst>
          </p:cNvPr>
          <p:cNvSpPr txBox="1"/>
          <p:nvPr/>
        </p:nvSpPr>
        <p:spPr>
          <a:xfrm>
            <a:off x="7812157" y="3773403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418398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D55B618C-490A-44BB-A4C0-92E1ED97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D20644DA-5CD8-4677-8211-098371079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9ADA0FA1-1580-4AD9-AB2D-0DA5B8AD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xmlns="" id="{E25A4531-519E-4A49-BE9F-069EA3F07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51541947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1C07DAAD-A7A9-469B-823E-911587D6BCF3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7EC1F76D-C3EF-4C89-BE31-D0E068479993}"/>
              </a:ext>
            </a:extLst>
          </p:cNvPr>
          <p:cNvSpPr txBox="1"/>
          <p:nvPr/>
        </p:nvSpPr>
        <p:spPr>
          <a:xfrm>
            <a:off x="3209232" y="171615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B6E3C4A5-DBB4-4D80-A0A8-661CE7785A6F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5EC2BB75-F67E-4EA9-9FE0-CBFCFA05DCD0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 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7A70ECA6-8720-4A82-AC64-AF092813C1E2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D6D2E19F-2E59-4BA5-A553-F147A427BC74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7179CC7A-F50C-451D-85B2-2F11473FF2F3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6AF697E9-9129-4C18-8225-323BE2CA2275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36AA2C08-EA7C-41A9-8875-200215606973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970087D6-5109-4FC8-BBEC-F071A752CAC9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min =          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93CE0D9E-6F6A-4CBE-87D7-7393D3658D1B}"/>
              </a:ext>
            </a:extLst>
          </p:cNvPr>
          <p:cNvSpPr txBox="1"/>
          <p:nvPr/>
        </p:nvSpPr>
        <p:spPr>
          <a:xfrm>
            <a:off x="7818783" y="3766777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xmlns="" id="{7CD5CCFA-896B-46D1-B634-E93D6A02BDF7}"/>
              </a:ext>
            </a:extLst>
          </p:cNvPr>
          <p:cNvCxnSpPr>
            <a:cxnSpLocks/>
          </p:cNvCxnSpPr>
          <p:nvPr/>
        </p:nvCxnSpPr>
        <p:spPr>
          <a:xfrm>
            <a:off x="5989981" y="872051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97BDFE58-5C84-41D3-9741-E83CDC8F9C12}"/>
              </a:ext>
            </a:extLst>
          </p:cNvPr>
          <p:cNvSpPr txBox="1"/>
          <p:nvPr/>
        </p:nvSpPr>
        <p:spPr>
          <a:xfrm>
            <a:off x="625359" y="3972729"/>
            <a:ext cx="455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Paso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</a:t>
            </a:r>
          </a:p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5AC64E77-74C7-4AA9-9189-9154D8880B42}"/>
              </a:ext>
            </a:extLst>
          </p:cNvPr>
          <p:cNvSpPr txBox="1"/>
          <p:nvPr/>
        </p:nvSpPr>
        <p:spPr>
          <a:xfrm>
            <a:off x="936782" y="4284153"/>
            <a:ext cx="388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num[j] &lt; num[min]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1D986DEC-3B6C-471D-B7F8-21841DC0D477}"/>
              </a:ext>
            </a:extLst>
          </p:cNvPr>
          <p:cNvSpPr txBox="1"/>
          <p:nvPr/>
        </p:nvSpPr>
        <p:spPr>
          <a:xfrm>
            <a:off x="612105" y="5470223"/>
            <a:ext cx="2886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xmlns="" id="{72F80E55-54E9-44B0-8D94-9BD93FD82828}"/>
              </a:ext>
            </a:extLst>
          </p:cNvPr>
          <p:cNvSpPr/>
          <p:nvPr/>
        </p:nvSpPr>
        <p:spPr>
          <a:xfrm rot="10800000">
            <a:off x="9555930" y="1189515"/>
            <a:ext cx="503579" cy="299797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6705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7 L -0.31106 0.00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60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85185E-6 L 0.31003 -0.002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9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BE19CEE-319A-4CE4-B902-675F42E3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758526E2-7845-450F-B059-AE0BFFD9A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3EDF77E-46F2-4E9B-8DFC-4CBF33DAD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xmlns="" id="{7AD4C102-BC5B-4E69-BE65-7503FC527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04466468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CC1ECE49-6B4C-4DEB-8BF9-808EAFDC01B8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C8FC540A-8BFC-48C2-B7B3-7E3037D69253}"/>
              </a:ext>
            </a:extLst>
          </p:cNvPr>
          <p:cNvSpPr txBox="1"/>
          <p:nvPr/>
        </p:nvSpPr>
        <p:spPr>
          <a:xfrm>
            <a:off x="3209232" y="171615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29C32489-1C44-45CD-8681-1C0FC756794B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21EB220A-2518-4A81-96C6-0D20840A8433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 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C557E4F3-FB75-4881-A637-2F35F3C40EEA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2CFC3BBB-3080-4E37-9C50-CEA8E74E4B3C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B831CCCE-42A9-464B-927E-74202A979656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5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386B7899-16C4-4364-9097-4AB2D6CA0C37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140C9747-BBA9-42DC-ADC4-E4677DA9CA1E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41510960-3007-4C8F-9A11-252EA51AE857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min =          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EC73EC4C-A707-46C2-94CD-C1C56075A1D0}"/>
              </a:ext>
            </a:extLst>
          </p:cNvPr>
          <p:cNvSpPr txBox="1"/>
          <p:nvPr/>
        </p:nvSpPr>
        <p:spPr>
          <a:xfrm>
            <a:off x="7818783" y="3766777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xmlns="" id="{07E4B310-3D30-4737-AA58-AA13A228047A}"/>
              </a:ext>
            </a:extLst>
          </p:cNvPr>
          <p:cNvCxnSpPr>
            <a:cxnSpLocks/>
          </p:cNvCxnSpPr>
          <p:nvPr/>
        </p:nvCxnSpPr>
        <p:spPr>
          <a:xfrm>
            <a:off x="5989981" y="872051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4C5BD773-775F-4291-A969-D853068178E7}"/>
              </a:ext>
            </a:extLst>
          </p:cNvPr>
          <p:cNvSpPr txBox="1"/>
          <p:nvPr/>
        </p:nvSpPr>
        <p:spPr>
          <a:xfrm>
            <a:off x="625359" y="3972729"/>
            <a:ext cx="455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Paso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</a:t>
            </a:r>
          </a:p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D7A45D32-02E8-4804-9C6E-AEE3B10AD917}"/>
              </a:ext>
            </a:extLst>
          </p:cNvPr>
          <p:cNvSpPr txBox="1"/>
          <p:nvPr/>
        </p:nvSpPr>
        <p:spPr>
          <a:xfrm>
            <a:off x="936782" y="4284153"/>
            <a:ext cx="388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num[j] &lt; num[min]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7AB54C53-97BE-4A19-9AD2-6468BEE267F3}"/>
              </a:ext>
            </a:extLst>
          </p:cNvPr>
          <p:cNvSpPr txBox="1"/>
          <p:nvPr/>
        </p:nvSpPr>
        <p:spPr>
          <a:xfrm>
            <a:off x="612105" y="5470223"/>
            <a:ext cx="2886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174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48148E-6 L 0.15 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4D65F783-5C68-45E7-8662-2526D7BBD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09B4831C-1BB6-4719-AABC-23B0441E7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185F789F-FF6E-43AB-9C50-06D4FD2D6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xmlns="" id="{DA1D1014-B6C9-4BAD-8D15-F38F22602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8373503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99EAA3AE-9585-4D6D-9059-596F31C2AD21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05A72741-BE44-4778-B6F3-5E095D41B6F4}"/>
              </a:ext>
            </a:extLst>
          </p:cNvPr>
          <p:cNvSpPr txBox="1"/>
          <p:nvPr/>
        </p:nvSpPr>
        <p:spPr>
          <a:xfrm>
            <a:off x="3209232" y="171615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38B97831-008F-453E-91AF-020CB5B2D4B2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13D17972-901D-4AC9-A54B-B9629942B395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 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D38E1F03-C88C-4CA3-B430-7848A8EAC915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14666926-E578-495A-80F5-57F2FFFBC5C3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8C9E80E0-7BEF-4974-9B2A-74ED778D2DA8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5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F9887D0B-D1BC-411F-8C1E-AB2E451AD261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384BC4CD-2722-4423-9D4D-A04B4CFA52FE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1FA7FF1B-F8B2-4D7F-828B-62040C5D3E69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min =          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A3475BE3-B48E-42E2-9CB4-7F01B2E151C1}"/>
              </a:ext>
            </a:extLst>
          </p:cNvPr>
          <p:cNvSpPr txBox="1"/>
          <p:nvPr/>
        </p:nvSpPr>
        <p:spPr>
          <a:xfrm>
            <a:off x="7818783" y="3766777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xmlns="" id="{56C7DC0C-A24D-48EC-B90D-86223C6245F2}"/>
              </a:ext>
            </a:extLst>
          </p:cNvPr>
          <p:cNvCxnSpPr>
            <a:cxnSpLocks/>
          </p:cNvCxnSpPr>
          <p:nvPr/>
        </p:nvCxnSpPr>
        <p:spPr>
          <a:xfrm>
            <a:off x="7818783" y="872051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BA0D6240-65AC-45FE-8E2A-B1CF0BBC57D7}"/>
              </a:ext>
            </a:extLst>
          </p:cNvPr>
          <p:cNvSpPr txBox="1"/>
          <p:nvPr/>
        </p:nvSpPr>
        <p:spPr>
          <a:xfrm>
            <a:off x="625359" y="3972729"/>
            <a:ext cx="455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Paso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</a:t>
            </a:r>
          </a:p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DD8C7B16-3C4A-4C62-9D41-C01E71A5D638}"/>
              </a:ext>
            </a:extLst>
          </p:cNvPr>
          <p:cNvSpPr txBox="1"/>
          <p:nvPr/>
        </p:nvSpPr>
        <p:spPr>
          <a:xfrm>
            <a:off x="936782" y="4284153"/>
            <a:ext cx="388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num[j] &lt; num[min]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E2EFF722-8863-49E3-9FEB-37D5D5373702}"/>
              </a:ext>
            </a:extLst>
          </p:cNvPr>
          <p:cNvSpPr txBox="1"/>
          <p:nvPr/>
        </p:nvSpPr>
        <p:spPr>
          <a:xfrm>
            <a:off x="612105" y="5470223"/>
            <a:ext cx="2886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xmlns="" id="{A97EB162-3ED5-4B4F-B298-FB8260CE7E55}"/>
              </a:ext>
            </a:extLst>
          </p:cNvPr>
          <p:cNvSpPr/>
          <p:nvPr/>
        </p:nvSpPr>
        <p:spPr>
          <a:xfrm rot="10800000">
            <a:off x="9555930" y="1189515"/>
            <a:ext cx="503579" cy="299797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663024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0D890C6C-45FA-4C7F-9760-E04C160C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96C44936-7916-4395-8D40-E177016A5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15D0546F-C5B3-43C2-B3CC-C7B86CEF3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xmlns="" id="{CBE64430-5693-4D63-ABD3-5605DA396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7893246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1A211547-0675-4BC0-8BB6-BC1211E72C1B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15A1D2F9-51E1-43D6-BC0B-590CFDD4DFDC}"/>
              </a:ext>
            </a:extLst>
          </p:cNvPr>
          <p:cNvSpPr txBox="1"/>
          <p:nvPr/>
        </p:nvSpPr>
        <p:spPr>
          <a:xfrm>
            <a:off x="3209232" y="171615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0125BC04-5D1F-4042-B3C2-BFA401131E2B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90992840-9775-4CFB-87D0-730B950EF4FE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 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2A01E3EE-75F6-4FE7-8CEE-E6AA78AC38FC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65638A90-CA19-4516-B827-94E684B43196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1F234057-BF84-4CEE-BC89-35E65313AA57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5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BD80AEE6-6C20-42E3-BB46-79AFF741561D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F64B189F-AE00-46A8-9BD5-4471A4B65427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3465752D-CC85-42B9-AF85-176E99D6710F}"/>
              </a:ext>
            </a:extLst>
          </p:cNvPr>
          <p:cNvSpPr txBox="1"/>
          <p:nvPr/>
        </p:nvSpPr>
        <p:spPr>
          <a:xfrm>
            <a:off x="625359" y="3972729"/>
            <a:ext cx="455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Paso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</a:t>
            </a:r>
          </a:p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1AE966E2-FFE7-4BBC-9C66-C2A2033D99AC}"/>
              </a:ext>
            </a:extLst>
          </p:cNvPr>
          <p:cNvSpPr txBox="1"/>
          <p:nvPr/>
        </p:nvSpPr>
        <p:spPr>
          <a:xfrm>
            <a:off x="936782" y="4284153"/>
            <a:ext cx="388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num[j] &lt; num[min]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89714ED6-F115-41C7-B872-48840FF4F077}"/>
              </a:ext>
            </a:extLst>
          </p:cNvPr>
          <p:cNvSpPr txBox="1"/>
          <p:nvPr/>
        </p:nvSpPr>
        <p:spPr>
          <a:xfrm>
            <a:off x="612105" y="5470223"/>
            <a:ext cx="2886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xmlns="" id="{316124BC-A365-4139-A2D8-402A1262E48D}"/>
              </a:ext>
            </a:extLst>
          </p:cNvPr>
          <p:cNvSpPr txBox="1"/>
          <p:nvPr/>
        </p:nvSpPr>
        <p:spPr>
          <a:xfrm>
            <a:off x="1267787" y="832295"/>
            <a:ext cx="9444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Ordenado</a:t>
            </a:r>
          </a:p>
        </p:txBody>
      </p:sp>
    </p:spTree>
    <p:extLst>
      <p:ext uri="{BB962C8B-B14F-4D97-AF65-F5344CB8AC3E}">
        <p14:creationId xmlns:p14="http://schemas.microsoft.com/office/powerpoint/2010/main" xmlns="" val="38014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E4D9A11E-ACF9-4049-BBB6-188A2AC3A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691F25C2-006C-475C-99AC-365DF4D86BF8}"/>
              </a:ext>
            </a:extLst>
          </p:cNvPr>
          <p:cNvSpPr txBox="1"/>
          <p:nvPr/>
        </p:nvSpPr>
        <p:spPr>
          <a:xfrm>
            <a:off x="530086" y="583096"/>
            <a:ext cx="10919791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Ordenamiento por Selección: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trata de buscar el elemento más pequeño y colocarlo en la primera posición, después el segundo más pequeño y colocarlo en la segunda posición, y así sucesivamente hasta que el arreglo este ordenado.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1829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E3D50E41-5EEB-41CE-BE55-386A713A7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3FD25146-F259-4621-BCC8-6AEA2D4D6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5334409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5BC3A9A6-341B-46F0-AF22-FFEA7ABA8E7E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280FE7B6-CD97-4766-B542-CE94951DC6DC}"/>
              </a:ext>
            </a:extLst>
          </p:cNvPr>
          <p:cNvSpPr txBox="1"/>
          <p:nvPr/>
        </p:nvSpPr>
        <p:spPr>
          <a:xfrm>
            <a:off x="3209232" y="17161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18298708-4502-4B7B-BB4C-AEEA146E0AB3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A48AEDCF-9A42-4104-BED7-71E2D0E33273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9260A7EC-C806-4102-8CD5-B31FAB1AC288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5D5BCFBD-EC4F-457B-AE68-4A19813D6EB8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2CFD61CD-551C-4BE7-848A-BEDCC7FFADD3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35B93564-501E-4A8C-A1CC-62DD897C4D42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25306723-8EDF-4F63-B30D-48D1F143EB4D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86034FA2-66CF-46B8-B173-EC91CFCF145E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min =          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5F110888-D5B6-4411-B3E7-EFCA9EE615BF}"/>
              </a:ext>
            </a:extLst>
          </p:cNvPr>
          <p:cNvSpPr txBox="1"/>
          <p:nvPr/>
        </p:nvSpPr>
        <p:spPr>
          <a:xfrm>
            <a:off x="7818783" y="3766777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xmlns="" id="{EC3C1E9C-247A-4F0B-8F6D-CC9069474816}"/>
              </a:ext>
            </a:extLst>
          </p:cNvPr>
          <p:cNvCxnSpPr>
            <a:cxnSpLocks/>
          </p:cNvCxnSpPr>
          <p:nvPr/>
        </p:nvCxnSpPr>
        <p:spPr>
          <a:xfrm>
            <a:off x="2146852" y="861394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6988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7FD141D-5CCC-4B41-8B81-FBED5BF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9525F89-1EC9-4AE2-AF78-CE4C77085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143E9D6B-7F31-4CCA-A260-E869D9298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B0C7E7DB-D2DB-4327-9367-A644DBFD9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00345726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CC0DEF2-1857-411A-A230-B24327F1DFB8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56540488-71A4-4C3B-BD8D-A6F8B7267A43}"/>
              </a:ext>
            </a:extLst>
          </p:cNvPr>
          <p:cNvSpPr txBox="1"/>
          <p:nvPr/>
        </p:nvSpPr>
        <p:spPr>
          <a:xfrm>
            <a:off x="3209232" y="17161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382E783A-28FE-4014-86E8-80219AF234E4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AB3AFCDB-0A6B-4C23-A87A-08F9865D394C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31FB6ABB-5061-495E-9EE1-2137408B19E8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EB3806AD-4B26-4376-940B-540404A9AFA3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674B4FF4-0777-4904-95BB-3750DB9960C1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4ED375D4-BE4A-4A03-B8E6-CE38AF79316D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29AC3664-2E31-4978-A719-65E16E76A764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19586D18-06D1-46D8-97E5-32A7F97FBC66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min =          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2BFF53E7-1604-40C9-A6F1-FE9FDA68BCC4}"/>
              </a:ext>
            </a:extLst>
          </p:cNvPr>
          <p:cNvSpPr txBox="1"/>
          <p:nvPr/>
        </p:nvSpPr>
        <p:spPr>
          <a:xfrm>
            <a:off x="7818783" y="3766777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xmlns="" id="{C9E66C13-09B9-4E96-A41E-908D4CFF8722}"/>
              </a:ext>
            </a:extLst>
          </p:cNvPr>
          <p:cNvCxnSpPr>
            <a:cxnSpLocks/>
          </p:cNvCxnSpPr>
          <p:nvPr/>
        </p:nvCxnSpPr>
        <p:spPr>
          <a:xfrm>
            <a:off x="2146852" y="861394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AAFDE748-4062-4FC0-B155-86F0D8191991}"/>
              </a:ext>
            </a:extLst>
          </p:cNvPr>
          <p:cNvSpPr txBox="1"/>
          <p:nvPr/>
        </p:nvSpPr>
        <p:spPr>
          <a:xfrm>
            <a:off x="625359" y="3972729"/>
            <a:ext cx="455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Paso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</a:t>
            </a:r>
          </a:p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xmlns="" id="{181DF767-D586-4B2E-A1CD-71A1D22810AB}"/>
              </a:ext>
            </a:extLst>
          </p:cNvPr>
          <p:cNvSpPr/>
          <p:nvPr/>
        </p:nvSpPr>
        <p:spPr>
          <a:xfrm rot="10800000">
            <a:off x="3829879" y="1150409"/>
            <a:ext cx="503579" cy="299797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7632BED1-7745-408E-8572-5A511DFEEA56}"/>
              </a:ext>
            </a:extLst>
          </p:cNvPr>
          <p:cNvSpPr txBox="1"/>
          <p:nvPr/>
        </p:nvSpPr>
        <p:spPr>
          <a:xfrm>
            <a:off x="936782" y="4284153"/>
            <a:ext cx="388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num[j] &lt; num[min]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375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55D9AA1-248C-41B3-B1A9-57851398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12ABE00-73BE-4720-BF61-E4D3D3078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C9D71A7B-E1EC-41EE-8BA8-6958A5185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A7322D35-B90B-4ADE-A0D6-5479C0634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34224130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273B8BC4-326F-4B06-9999-21D0ABD8E9DF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23D80A5C-2B05-4A3F-888C-35BD13B5F536}"/>
              </a:ext>
            </a:extLst>
          </p:cNvPr>
          <p:cNvSpPr txBox="1"/>
          <p:nvPr/>
        </p:nvSpPr>
        <p:spPr>
          <a:xfrm>
            <a:off x="3209232" y="17161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3A947DAB-EAE5-4192-B649-F04E8AEA171A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8EA66A37-244B-4F1F-981E-67EAC372438C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9A7FC33E-685D-4C18-879B-A993A5AFCA91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29EA0015-7A7E-41A7-9EBC-CD5CB92834CD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690D6B4A-286A-4CDB-9E8D-2C68E313D9C3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67DFA801-10D1-406F-9C18-7B8A9090BDF6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BA687B77-D6D2-4B12-9AF1-54CE94109AD0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9647EC9E-A04F-4E61-9E1D-3E58714F77F4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min =          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731BA2AA-33C5-44C0-A7D2-FFB3DEF1BEAB}"/>
              </a:ext>
            </a:extLst>
          </p:cNvPr>
          <p:cNvSpPr txBox="1"/>
          <p:nvPr/>
        </p:nvSpPr>
        <p:spPr>
          <a:xfrm>
            <a:off x="7818783" y="3766777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xmlns="" id="{11235BD1-8B00-4A00-BB28-5B6EC2D7152B}"/>
              </a:ext>
            </a:extLst>
          </p:cNvPr>
          <p:cNvCxnSpPr>
            <a:cxnSpLocks/>
          </p:cNvCxnSpPr>
          <p:nvPr/>
        </p:nvCxnSpPr>
        <p:spPr>
          <a:xfrm>
            <a:off x="2146852" y="861394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5E904F78-4985-4828-B230-7F32E59A4FFB}"/>
              </a:ext>
            </a:extLst>
          </p:cNvPr>
          <p:cNvSpPr txBox="1"/>
          <p:nvPr/>
        </p:nvSpPr>
        <p:spPr>
          <a:xfrm>
            <a:off x="625359" y="3972729"/>
            <a:ext cx="455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Paso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</a:t>
            </a:r>
          </a:p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xmlns="" id="{3F60B59A-1D40-41BB-9757-9EA85DAC5117}"/>
              </a:ext>
            </a:extLst>
          </p:cNvPr>
          <p:cNvSpPr/>
          <p:nvPr/>
        </p:nvSpPr>
        <p:spPr>
          <a:xfrm rot="10800000">
            <a:off x="3829879" y="1150409"/>
            <a:ext cx="503579" cy="299797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E103DDB3-9B88-48FB-845D-D773204DE31B}"/>
              </a:ext>
            </a:extLst>
          </p:cNvPr>
          <p:cNvSpPr txBox="1"/>
          <p:nvPr/>
        </p:nvSpPr>
        <p:spPr>
          <a:xfrm>
            <a:off x="936782" y="4284153"/>
            <a:ext cx="388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num[j] &lt; num[min]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30AD480F-D326-4E1B-8921-5866C2D4584D}"/>
              </a:ext>
            </a:extLst>
          </p:cNvPr>
          <p:cNvSpPr txBox="1"/>
          <p:nvPr/>
        </p:nvSpPr>
        <p:spPr>
          <a:xfrm>
            <a:off x="7812157" y="3773403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299172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0.15872 0.0064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E6E9C45-09A0-4163-99E4-7BEAEEC3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8A22470-17F1-434D-897E-841A262BA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F4B81AAD-5821-4994-B455-2595F0306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17D120BC-0374-46C4-9067-91D744569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04609945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5CF92468-E23A-4D94-AA44-7D2BE97F409A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7CD11FA3-6157-46EA-B2C7-129E3BA3D8AA}"/>
              </a:ext>
            </a:extLst>
          </p:cNvPr>
          <p:cNvSpPr txBox="1"/>
          <p:nvPr/>
        </p:nvSpPr>
        <p:spPr>
          <a:xfrm>
            <a:off x="3209232" y="17161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D1DD6558-155E-414E-998B-016C89BE0ADF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073C143D-AEC4-48FC-A84F-F122CB19AA59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D588A36F-5EB7-4DE5-9808-A4AE21C759D5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AA173EDB-3E6A-4D38-8512-BECF5EFDDC43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83198450-197D-4E29-A2AC-AE1088F87350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5D7EBCC0-30CD-4445-BB66-D00A67354FD1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5FAB228C-344E-4A40-8F03-B5428F8E4196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003A4968-6F7B-40D5-8407-97BA23382693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min =          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625B4039-5AEC-444B-BD1A-D5C9734722D4}"/>
              </a:ext>
            </a:extLst>
          </p:cNvPr>
          <p:cNvSpPr txBox="1"/>
          <p:nvPr/>
        </p:nvSpPr>
        <p:spPr>
          <a:xfrm>
            <a:off x="7818783" y="3766777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xmlns="" id="{A853E96D-99A2-49D5-84A2-07FB0C3AFBF9}"/>
              </a:ext>
            </a:extLst>
          </p:cNvPr>
          <p:cNvCxnSpPr>
            <a:cxnSpLocks/>
          </p:cNvCxnSpPr>
          <p:nvPr/>
        </p:nvCxnSpPr>
        <p:spPr>
          <a:xfrm>
            <a:off x="2146852" y="861394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04245D63-D526-4824-A454-758D2847522B}"/>
              </a:ext>
            </a:extLst>
          </p:cNvPr>
          <p:cNvSpPr txBox="1"/>
          <p:nvPr/>
        </p:nvSpPr>
        <p:spPr>
          <a:xfrm>
            <a:off x="625359" y="3972729"/>
            <a:ext cx="455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Paso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</a:t>
            </a:r>
          </a:p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xmlns="" id="{6B27A4B3-02BB-4A08-A1B7-ED9DBC903222}"/>
              </a:ext>
            </a:extLst>
          </p:cNvPr>
          <p:cNvSpPr/>
          <p:nvPr/>
        </p:nvSpPr>
        <p:spPr>
          <a:xfrm rot="10800000">
            <a:off x="5764701" y="1190165"/>
            <a:ext cx="503579" cy="299797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59FB633A-FC4D-4A79-A538-7E00D3659073}"/>
              </a:ext>
            </a:extLst>
          </p:cNvPr>
          <p:cNvSpPr txBox="1"/>
          <p:nvPr/>
        </p:nvSpPr>
        <p:spPr>
          <a:xfrm>
            <a:off x="936782" y="4284153"/>
            <a:ext cx="388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num[j] &lt; num[min]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725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0.14779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8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F78286B-C7A3-4F48-AE2B-EA73EB3F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595D3B9-1E3F-4006-8B52-D91A566B1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8A211D14-8D6F-425C-8F0A-E694FAFAF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015BA155-2992-4753-9C2A-85829B86F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1318168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77C2694B-2FAB-42A0-89FD-8D5209DE7E13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5ACFD49F-06E6-448B-94D5-5D5E59C75B3F}"/>
              </a:ext>
            </a:extLst>
          </p:cNvPr>
          <p:cNvSpPr txBox="1"/>
          <p:nvPr/>
        </p:nvSpPr>
        <p:spPr>
          <a:xfrm>
            <a:off x="3209232" y="17161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ACC26CD1-5974-4B05-9B78-27E72012173D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4756EE2B-B75F-4293-9327-D9268C118588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2E61160A-618B-49B8-A169-616537B7111B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18324865-9C2B-41DE-A1B8-FDC1F9C97D1A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F91F31A0-2FE1-4D18-B5F3-BDC105CA28D2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694D501D-B2FD-469A-8CB3-820A442BE0CE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88F2E246-5600-43AB-97BB-4DAED9C02F24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51ABE53F-8504-4329-9014-62F042117CC2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min =          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6314685A-BA7A-4C91-9191-DD0F457B8A62}"/>
              </a:ext>
            </a:extLst>
          </p:cNvPr>
          <p:cNvSpPr txBox="1"/>
          <p:nvPr/>
        </p:nvSpPr>
        <p:spPr>
          <a:xfrm>
            <a:off x="7818783" y="3766777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xmlns="" id="{C2D76DD2-9F32-4434-B625-DA93B9F3432C}"/>
              </a:ext>
            </a:extLst>
          </p:cNvPr>
          <p:cNvCxnSpPr>
            <a:cxnSpLocks/>
          </p:cNvCxnSpPr>
          <p:nvPr/>
        </p:nvCxnSpPr>
        <p:spPr>
          <a:xfrm>
            <a:off x="2146852" y="861394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D45DBBC4-9E89-4713-BA1F-1EA9112926D7}"/>
              </a:ext>
            </a:extLst>
          </p:cNvPr>
          <p:cNvSpPr txBox="1"/>
          <p:nvPr/>
        </p:nvSpPr>
        <p:spPr>
          <a:xfrm>
            <a:off x="625359" y="3972729"/>
            <a:ext cx="455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Paso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</a:t>
            </a:r>
          </a:p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xmlns="" id="{09678079-8F2E-4975-A79F-C961FEA59005}"/>
              </a:ext>
            </a:extLst>
          </p:cNvPr>
          <p:cNvSpPr/>
          <p:nvPr/>
        </p:nvSpPr>
        <p:spPr>
          <a:xfrm rot="10800000">
            <a:off x="7573617" y="1188951"/>
            <a:ext cx="503579" cy="299797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C35C1577-27AC-4294-A16F-D7562C0C61D2}"/>
              </a:ext>
            </a:extLst>
          </p:cNvPr>
          <p:cNvSpPr txBox="1"/>
          <p:nvPr/>
        </p:nvSpPr>
        <p:spPr>
          <a:xfrm>
            <a:off x="936782" y="4284153"/>
            <a:ext cx="388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num[j] &lt; num[min]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794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0.16041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4DD2C41C-4EF7-46D2-8618-2C11C7191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872C121A-C253-4ACD-A545-CD58B7546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EE577E1B-ACE1-4459-934C-044BE2BD4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xmlns="" id="{16D870E2-C0E0-41F8-95C9-8D086B866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3495237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2F52ACB9-C5B8-41B4-81A3-E7FC686E5DEA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D2EDFBE8-0BC1-4A80-B76F-00D4CF6D025B}"/>
              </a:ext>
            </a:extLst>
          </p:cNvPr>
          <p:cNvSpPr txBox="1"/>
          <p:nvPr/>
        </p:nvSpPr>
        <p:spPr>
          <a:xfrm>
            <a:off x="3209232" y="17161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90B1A4A4-3333-4B6F-84F8-A031C6B57241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E1D78EB2-D33D-4E5C-8348-9EB0D01A9B13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 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BDA5A914-D04B-44B7-8D15-C2949CC197DD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E21F1DBE-4572-409D-9643-9E3132318825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3BFDEAA7-BDA3-46A3-928E-0A95C2A1D08B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7B677493-9F63-470D-B9B7-80F347A4201B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88005EE8-B575-4CF3-AE79-0EDD7143F7EF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3F24BFDE-8C5B-4950-8F5A-00D87A5C5DBB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min =          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76582919-BA78-4523-9F22-95C3E4972295}"/>
              </a:ext>
            </a:extLst>
          </p:cNvPr>
          <p:cNvSpPr txBox="1"/>
          <p:nvPr/>
        </p:nvSpPr>
        <p:spPr>
          <a:xfrm>
            <a:off x="7818783" y="3766777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xmlns="" id="{68BDD363-8CE6-482A-B586-E2908F4BF3FF}"/>
              </a:ext>
            </a:extLst>
          </p:cNvPr>
          <p:cNvCxnSpPr>
            <a:cxnSpLocks/>
          </p:cNvCxnSpPr>
          <p:nvPr/>
        </p:nvCxnSpPr>
        <p:spPr>
          <a:xfrm>
            <a:off x="2146852" y="861394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C5A8F75A-F225-4E05-A9D0-D83FF88DD3AE}"/>
              </a:ext>
            </a:extLst>
          </p:cNvPr>
          <p:cNvSpPr txBox="1"/>
          <p:nvPr/>
        </p:nvSpPr>
        <p:spPr>
          <a:xfrm>
            <a:off x="625359" y="3972729"/>
            <a:ext cx="455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Paso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</a:t>
            </a:r>
          </a:p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xmlns="" id="{D457E596-B07D-4B8A-B34C-9B5F0B44BE57}"/>
              </a:ext>
            </a:extLst>
          </p:cNvPr>
          <p:cNvSpPr/>
          <p:nvPr/>
        </p:nvSpPr>
        <p:spPr>
          <a:xfrm rot="10800000">
            <a:off x="9530525" y="1202769"/>
            <a:ext cx="503579" cy="299797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F3AC53A4-5764-4339-947F-68060AC194DE}"/>
              </a:ext>
            </a:extLst>
          </p:cNvPr>
          <p:cNvSpPr txBox="1"/>
          <p:nvPr/>
        </p:nvSpPr>
        <p:spPr>
          <a:xfrm>
            <a:off x="936782" y="4284153"/>
            <a:ext cx="388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num[j] &lt; num[min]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ABC926BC-F4AB-47CB-B87A-BA8E20B0DCC6}"/>
              </a:ext>
            </a:extLst>
          </p:cNvPr>
          <p:cNvSpPr txBox="1"/>
          <p:nvPr/>
        </p:nvSpPr>
        <p:spPr>
          <a:xfrm>
            <a:off x="7812157" y="3773402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xmlns="" id="{95066DF4-F55C-4D3C-B2EB-9EEF7F430AEF}"/>
              </a:ext>
            </a:extLst>
          </p:cNvPr>
          <p:cNvSpPr txBox="1"/>
          <p:nvPr/>
        </p:nvSpPr>
        <p:spPr>
          <a:xfrm>
            <a:off x="612105" y="5470223"/>
            <a:ext cx="2886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302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F5E7DE4-2264-4BB5-879F-71714A0E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25EBFFC-F90A-4CD1-AA11-6761EA6C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9F51FFE1-9BC7-4D3F-BFA5-D41BC5B8E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12A0ACFF-8A6A-432B-A98C-5709F7A79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68247012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1C374C2D-94C9-4E63-923B-71F1F24953A2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A402C1FA-BBAF-4D26-816B-B56C2D5C264D}"/>
              </a:ext>
            </a:extLst>
          </p:cNvPr>
          <p:cNvSpPr txBox="1"/>
          <p:nvPr/>
        </p:nvSpPr>
        <p:spPr>
          <a:xfrm>
            <a:off x="3209232" y="17161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C8A109CA-CF03-441A-96F8-9CD19EDE283D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976E2666-8509-4DC5-A770-D51AE92FC368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C6AFCE75-35FB-4552-A776-57CC14B31AEA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11641B75-CEB8-4592-B0B4-BBD7EF71C75A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0810BF68-6294-487B-A809-5E6105A594EE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81CEB0ED-1FDB-4C47-8B21-1056BF7F6DC4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6929FC01-773A-4267-85C2-A1817B646771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9CF81460-6C6A-46A6-869F-B43810867A62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min =          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89BAB061-1919-4D72-A2AC-5F47D30492FE}"/>
              </a:ext>
            </a:extLst>
          </p:cNvPr>
          <p:cNvSpPr txBox="1"/>
          <p:nvPr/>
        </p:nvSpPr>
        <p:spPr>
          <a:xfrm>
            <a:off x="7818783" y="3766777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xmlns="" id="{7F8DB345-83A3-46F8-BE92-B9871351B5EB}"/>
              </a:ext>
            </a:extLst>
          </p:cNvPr>
          <p:cNvCxnSpPr>
            <a:cxnSpLocks/>
          </p:cNvCxnSpPr>
          <p:nvPr/>
        </p:nvCxnSpPr>
        <p:spPr>
          <a:xfrm>
            <a:off x="2146852" y="861394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5CCF2B3F-B551-4B7E-8E89-511F328B0E1E}"/>
              </a:ext>
            </a:extLst>
          </p:cNvPr>
          <p:cNvSpPr txBox="1"/>
          <p:nvPr/>
        </p:nvSpPr>
        <p:spPr>
          <a:xfrm>
            <a:off x="625359" y="3972729"/>
            <a:ext cx="455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Paso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</a:t>
            </a:r>
          </a:p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xmlns="" id="{C96A00F3-68AB-4FD9-9E24-7CBB7DA5518E}"/>
              </a:ext>
            </a:extLst>
          </p:cNvPr>
          <p:cNvSpPr/>
          <p:nvPr/>
        </p:nvSpPr>
        <p:spPr>
          <a:xfrm rot="10800000">
            <a:off x="9530525" y="1202769"/>
            <a:ext cx="503579" cy="299797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77AF5FF5-3C4C-40CC-A237-347FEA89861A}"/>
              </a:ext>
            </a:extLst>
          </p:cNvPr>
          <p:cNvSpPr txBox="1"/>
          <p:nvPr/>
        </p:nvSpPr>
        <p:spPr>
          <a:xfrm>
            <a:off x="936782" y="4284153"/>
            <a:ext cx="388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num[j] &lt; num[min]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67C39762-22D7-49A5-A29F-730AC3AA0522}"/>
              </a:ext>
            </a:extLst>
          </p:cNvPr>
          <p:cNvSpPr txBox="1"/>
          <p:nvPr/>
        </p:nvSpPr>
        <p:spPr>
          <a:xfrm>
            <a:off x="612105" y="5470223"/>
            <a:ext cx="2886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141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7 L -0.61862 0.00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37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07407E-6 L 0.62071 -0.00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1155</Words>
  <Application>Microsoft Office PowerPoint</Application>
  <PresentationFormat>Personalizado</PresentationFormat>
  <Paragraphs>536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Betancud Ariel</dc:creator>
  <cp:lastModifiedBy>i5Wtrial</cp:lastModifiedBy>
  <cp:revision>9</cp:revision>
  <dcterms:created xsi:type="dcterms:W3CDTF">2017-11-18T19:34:31Z</dcterms:created>
  <dcterms:modified xsi:type="dcterms:W3CDTF">2022-08-16T19:12:43Z</dcterms:modified>
</cp:coreProperties>
</file>