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Paula Ríos Garín" userId="40987fdc557f41de" providerId="LiveId" clId="{4F2682CC-493E-4E5C-937E-E7FF921033C2}"/>
    <pc:docChg chg="modSld sldOrd">
      <pc:chgData name="Ana Paula Ríos Garín" userId="40987fdc557f41de" providerId="LiveId" clId="{4F2682CC-493E-4E5C-937E-E7FF921033C2}" dt="2024-04-10T02:21:40.599" v="1"/>
      <pc:docMkLst>
        <pc:docMk/>
      </pc:docMkLst>
      <pc:sldChg chg="ord">
        <pc:chgData name="Ana Paula Ríos Garín" userId="40987fdc557f41de" providerId="LiveId" clId="{4F2682CC-493E-4E5C-937E-E7FF921033C2}" dt="2024-04-10T02:21:40.599" v="1"/>
        <pc:sldMkLst>
          <pc:docMk/>
          <pc:sldMk cId="172071560" sldId="26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AB4309-490E-4370-878F-B50D67819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D660FE2-A485-49A7-9C36-84913AE3D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091100-B269-45E1-809C-A1D330CDF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E7A33D-DB20-40D4-9A9D-2538F3428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6902F06-70C3-4B6A-B6D8-6446C2165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82015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BF7498-7C21-4BE1-B39C-C6AD5602A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612E494-F46C-4EC7-8D71-921F65F6C4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8658934-93C7-4D0A-9410-ABB5D0AFB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E7FF790-C754-4246-87E9-75E5B6BF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C072C04-4EEF-4FD4-80D4-C69E88C62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73654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ECC8EB5-8990-4C83-98E1-BEEEE31D05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90B6AD-7185-4005-B0E6-96AA2879A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B91E30-509B-4608-B635-E2528A7E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EC58D8F-D6CE-40DB-81C5-199518DDD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F2776A-8136-43BE-8400-925262D8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66365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43D0CB-71C4-4D0C-B037-21C74847C8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3A9134-2A4E-4252-9484-E0DA7D051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CA48082-26FF-4226-92D7-F0CBF9621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A64D5D-56C5-4D70-8C99-4F92E10D7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775D16-B5EE-418D-8A66-AF631135A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4870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71BF8-2A2E-4C60-9BF0-C9F5BDFCB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13A99A-FC02-4687-AC95-636026DE2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D4B5D0-9652-43B2-9353-D6DC5A929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EA7D198-9647-4BF8-BEDC-BCFE38BA7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B816E7E-8E25-423F-B3A1-5581E1C61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22717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4E09D5-DDFA-4041-8E3A-C0522637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DEE441-CBB0-4EC0-B5EC-57757F83E8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D3B5B57-099C-4BA1-92A6-4FFBECCA0A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5B298BB-FA26-4793-9751-10156EEF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558058A-C604-45AE-9984-24DAAD281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097F7CB-96EB-4ECD-83CA-36EC10904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18976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B8844C-E64A-466D-B5F0-BB836A221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C99670-B4DF-4748-9B63-9E4DB5933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809EA00-B59F-476C-8BDC-993C1EF62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BEC825-8699-4640-A0A2-5FE7FFC906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9A4EAA09-6A23-45E5-8EE1-2CD48672B7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FD2FAB2-90CC-4E60-9D5D-8CF4778E4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D0DAE5B-CFF5-49B7-A858-190F226E9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DE46B8C-6CF1-45A6-BE53-32E8A3F7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6312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04104-E9B6-4808-8B1D-BA1A7BE54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074A410-EDDA-4F9E-A360-A383772BD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2AB7566-C7EF-45B1-82F7-6C43CA4B1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F4EF872-DA28-4181-9165-D2AAFD1CD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687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971A1FD-B0DD-40C1-B074-98D0157B9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AC70590-FFFA-4F79-B1EA-7DD3139F7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C96AFD-97DD-479D-9EE7-A522657D27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49285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BE3446-E113-46DA-9606-9AAB11BCE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E4116F-D2AD-4A78-95A6-31735975C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363B30D-E29D-4047-8C50-CDA1507EC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B6625F-2A37-464D-8702-560F801A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4E275B-7AF8-4632-8441-C9DBC5AE6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A9B4C04-0D2D-42C1-8127-500F48462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5153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8DFFAE-93A0-4370-86FF-9E1C94B3C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9C6E7F9-6A64-4009-A839-24237507B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142DCED-D521-487A-A43E-DF16DC05F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76FB718-AC33-454F-9447-5142E7571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38B7DC3-B956-48A7-9F59-D859C6AEC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F635E4-FEEB-48B9-90AA-2AE2F607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33001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F00349E-B08C-443A-B550-888EC353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5000D91-0181-4AE2-9FE5-06928FA64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8CFFDC-7967-49A2-936E-1D242A0007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8E0B9B-B375-46FD-BFE2-E24988ADA2C9}" type="datetimeFigureOut">
              <a:rPr lang="es-PE" smtClean="0"/>
              <a:pPr/>
              <a:t>9/04/2024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8D839B-49E7-4912-B521-4FBD32373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6E44A31-AF44-4517-B78D-CEADB5344C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289F39-4D14-4B38-8458-B227059A5C3F}" type="slidenum">
              <a:rPr lang="es-PE" smtClean="0"/>
              <a:pPr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53078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51ABCE-FCBD-4D80-A3D4-03CD694CE23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2A062E0-E5AE-429E-9450-2833DDD74C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782FEF-92CB-4ECF-8E0A-CA59B4EC4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CD232BAB-E856-4E60-9DE0-1ADFB38FDE93}"/>
              </a:ext>
            </a:extLst>
          </p:cNvPr>
          <p:cNvSpPr txBox="1"/>
          <p:nvPr/>
        </p:nvSpPr>
        <p:spPr>
          <a:xfrm>
            <a:off x="-72888" y="1623391"/>
            <a:ext cx="1224500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0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Cadenas de Caracteres</a:t>
            </a:r>
          </a:p>
        </p:txBody>
      </p:sp>
    </p:spTree>
    <p:extLst>
      <p:ext uri="{BB962C8B-B14F-4D97-AF65-F5344CB8AC3E}">
        <p14:creationId xmlns:p14="http://schemas.microsoft.com/office/powerpoint/2010/main" val="2162503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ED1FA63-AEAC-4FD7-842D-1A5365DA8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6003A99-4976-4597-8C52-A1A79EAD1E79}"/>
              </a:ext>
            </a:extLst>
          </p:cNvPr>
          <p:cNvSpPr txBox="1"/>
          <p:nvPr/>
        </p:nvSpPr>
        <p:spPr>
          <a:xfrm>
            <a:off x="357810" y="503582"/>
            <a:ext cx="1109207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Cadena de Caracteres: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un conjunto de 0 o más caracteres. Entre estos caracteres puede estar incluido el blanco.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cadenas de caracteres se almacenan en posiciones contiguas de memoria.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 longitud de una cadena es el número de caracteres de la misma.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Ejemplos: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“El Perú es grande y hermoso”  - Longitud = 27 </a:t>
            </a: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“Hola mundo” – Longitud = 10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subcadena es una cadena extraída de otra.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“Perú”  es una subcadena de “El Perú es grande y hermoso”</a:t>
            </a:r>
          </a:p>
        </p:txBody>
      </p:sp>
    </p:spTree>
    <p:extLst>
      <p:ext uri="{BB962C8B-B14F-4D97-AF65-F5344CB8AC3E}">
        <p14:creationId xmlns:p14="http://schemas.microsoft.com/office/powerpoint/2010/main" val="172071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62ABD4-6EC8-4464-9C02-FDB848159A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B11D00C-56F6-4152-9929-D9C6F0A0E7CF}"/>
              </a:ext>
            </a:extLst>
          </p:cNvPr>
          <p:cNvSpPr txBox="1"/>
          <p:nvPr/>
        </p:nvSpPr>
        <p:spPr>
          <a:xfrm>
            <a:off x="583096" y="450574"/>
            <a:ext cx="7938052" cy="373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7DA8E0B-4064-4E18-AD4F-EC9E426FBE1E}"/>
              </a:ext>
            </a:extLst>
          </p:cNvPr>
          <p:cNvSpPr txBox="1"/>
          <p:nvPr/>
        </p:nvSpPr>
        <p:spPr>
          <a:xfrm>
            <a:off x="583096" y="622852"/>
            <a:ext cx="1054873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Juego de Caracteres: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principio se programaba todo con 0 y 1, pero como esto costaba mucho, apareció la necesidad de crear un lenguaje semejante al humano para entendernos más fácilmente con la computadora, y para ello aparecen los juegos de caracteres.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juego de caracteres es una especie de alfabeto que usa la maquina.</a:t>
            </a: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2 juegos de caracteres: 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ASCII: El que más se usa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EBCDIC: Creado por 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4963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28345E-86A7-4473-B1EB-CBE8AB9D8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EA6DDF-F13D-47B7-BDA7-85F30D465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24F219D-91E4-43ED-ACE9-FA65DEE84B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A208D436-9F1A-4DCD-99E4-FC464AA202D3}"/>
              </a:ext>
            </a:extLst>
          </p:cNvPr>
          <p:cNvSpPr txBox="1"/>
          <p:nvPr/>
        </p:nvSpPr>
        <p:spPr>
          <a:xfrm>
            <a:off x="583096" y="622852"/>
            <a:ext cx="1054873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Juego de Caracteres: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Hay 2 tipos de ASCII, el básico y el extendido.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ASCII básico, cada carácter se codifica con 7 bits, por lo que existen 2  = 128 caracteres.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ASCII extendido, cada carácter ocupa 8 bits (1 byte) por lo que existirán 2  = 256 caracteres, numerados del 0 al 255.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EBCDIC, cada carácter ocupa también 8 bits.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963C425-7FE8-4C42-AA1E-CBFDFBAD3D83}"/>
              </a:ext>
            </a:extLst>
          </p:cNvPr>
          <p:cNvSpPr txBox="1"/>
          <p:nvPr/>
        </p:nvSpPr>
        <p:spPr>
          <a:xfrm>
            <a:off x="2226366" y="2548229"/>
            <a:ext cx="29154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4FDF73D-E7CB-4886-B418-9B31D1F52A1B}"/>
              </a:ext>
            </a:extLst>
          </p:cNvPr>
          <p:cNvSpPr txBox="1"/>
          <p:nvPr/>
        </p:nvSpPr>
        <p:spPr>
          <a:xfrm>
            <a:off x="2378766" y="3310230"/>
            <a:ext cx="291548" cy="371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094274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D7334AD-0789-4D1E-ABAC-D9E8DD0C79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5774" y="0"/>
            <a:ext cx="12337774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FE389FD-947B-43DA-B512-6F83B5CABB61}"/>
              </a:ext>
            </a:extLst>
          </p:cNvPr>
          <p:cNvSpPr txBox="1"/>
          <p:nvPr/>
        </p:nvSpPr>
        <p:spPr>
          <a:xfrm>
            <a:off x="583096" y="622852"/>
            <a:ext cx="1054873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3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Juego de Caracteres: 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cualquiera de los 2 juegos, existen 4 tipos de caracteres:</a:t>
            </a:r>
          </a:p>
          <a:p>
            <a:pPr algn="just"/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Alfabéticos: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Letras mayúsculas y minúsculas.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Numéricos: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Especiales: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Todos los que no son letras y números, que vienen en el teclado.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s-PE" sz="25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Control: </a:t>
            </a:r>
            <a:r>
              <a:rPr lang="es-PE" sz="25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son imprimibles y tienen asignados caracteres especiales. Sirven para determinar el fin de línea, fin de texto.</a:t>
            </a: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PE" sz="25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740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324</Words>
  <Application>Microsoft Office PowerPoint</Application>
  <PresentationFormat>Panorámica</PresentationFormat>
  <Paragraphs>42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Betancud Ariel</dc:creator>
  <cp:lastModifiedBy>Ana Paula Ríos Garín</cp:lastModifiedBy>
  <cp:revision>8</cp:revision>
  <dcterms:created xsi:type="dcterms:W3CDTF">2017-11-23T18:56:34Z</dcterms:created>
  <dcterms:modified xsi:type="dcterms:W3CDTF">2024-04-10T02:21:43Z</dcterms:modified>
</cp:coreProperties>
</file>