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736BC-3766-421E-B24F-AE20262C9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2425E04-EC5E-42C2-8168-7B4119A4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D673DF3-5C84-435A-BB46-7B08FEE0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C2C0E-F453-4E2E-B600-D067E2FE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5E55258-F71F-4DCA-9D3E-757ECC2B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125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19335B-2783-43E4-A726-7E4E32C9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C5563F3-A2D7-46E3-87EA-C92DF8D9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32B6EAB-733F-4A18-9C42-0240CAE6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E18376E-B18A-4665-99B2-426683AF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D1797CC-32D2-4F88-A568-41B6D9B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871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9C0968D-5C46-425D-8DDB-8BB10E46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746F3BA-84CE-45C1-80C5-F96D0F88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ECB131C-6E9E-4434-B91A-287058D4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B61707D-8813-42B3-A38E-3D6F087A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1B64D6E-0C9A-4F20-9AA7-4195BD7F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546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0E6D99-62B6-4B14-90BA-351D969E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9D747B7-EF04-41EB-BF75-233247A9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26E622A-AE79-4077-B69F-0DC16E02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382DD00-84C1-4F0A-8BE9-B6C092AE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3D0D657-DB9E-47EA-AE58-38FD1671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97963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A740EC-44B4-4143-AD86-C961898D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441D983-2D8E-488C-81D0-3639663A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C465EB5-65D3-48B5-B023-0B4D8464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A5651EB-FFF8-480D-90ED-952A5DD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C980248-8AFF-4ED3-B0A2-A2F74F3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7267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5F7B78-B577-4AEE-BFAA-6B127FB5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CA40CF2-C320-4421-83AA-14B758E3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F8A3D6D-C1A3-4938-904E-430FF9A66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5FFC663-C722-46B8-8954-590FE614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8606A95-7850-4B1C-AD95-77A3008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BBFE493-D46D-48AB-8443-6865FBC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7525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7F5916-15FE-4CB3-A79B-9DA318E1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44F85A42-6959-41AB-8651-2F21B660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A63B8AB-3BC7-465D-9DF3-E66B4D6C8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0AAB2CE-858B-4780-904E-FCF3DB5A7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025711B-710E-45EE-97C1-31671CD7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399BEFA6-8379-4AD0-9CB3-2730D514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98EE6A3-61BB-4F92-A989-1FE0859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5D693845-288C-4A70-840F-C00C6A5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6625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A4480C1-8B7B-4A69-9E35-23C42656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F507F514-EB84-445C-A4DC-F75F414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85A9974-5114-44F3-AFC7-8C3A0F03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03F96574-245F-46C5-867E-D1D6AED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97851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DCE59587-9F8C-4951-B3C6-AE75216F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A4C43592-84E4-4064-A7AE-AC92139C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15E81956-F725-45C5-A797-564AE43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4713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B93A5C-517E-4F66-8BC3-73B6DC4C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E0D9242-9095-40BB-8EA6-9A1486F0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E053FAA-851F-42C7-9EF7-DFBC13C1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36D7738-0D84-47E6-8B48-C4A2774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C434A20-0FCC-4C33-BD97-9BB7365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F78BA8C-AC95-4A1C-99A0-D108F064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5229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087E40-016B-4E0F-992F-44A6DC70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15BB0F8-5DCE-4B76-9BE6-3606ABB68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459D25F-3B84-456B-B8D2-44016BE4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3482AC5-BE22-43C8-ABC7-2A8AEAD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4FADAB1B-EC26-42B7-A24E-6560A644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DF70B21-4C86-4DC5-97DE-F8EBF8E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234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E0661AA2-A35D-4DD7-86EC-CB058F5B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4C2C0DA-D399-43D8-85B1-26E124B9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132F3A3-5C42-43E6-AB1A-A778AB29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B23E-9F96-40E6-B34C-1539B3B5B732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57AFCFD-9DE1-49A4-91B4-58ED4B0CB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67AAA69-04B2-45B7-A156-11C322E0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4754-EF67-45E4-95CA-765BD77DF5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351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8909C39-BC2A-4955-898E-D86CEC505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0090111-2D8A-4EE7-B151-F60F5BCAA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9B61B14-3D95-4F85-AF7B-F130E32B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D5827D7-05E0-4C2F-8309-0CD0081F0D95}"/>
              </a:ext>
            </a:extLst>
          </p:cNvPr>
          <p:cNvSpPr txBox="1"/>
          <p:nvPr/>
        </p:nvSpPr>
        <p:spPr>
          <a:xfrm>
            <a:off x="-145774" y="1824801"/>
            <a:ext cx="12337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Arreglos Bidimensionales </a:t>
            </a:r>
          </a:p>
          <a:p>
            <a:pPr algn="ctr"/>
            <a:r>
              <a:rPr lang="es-PE" sz="6000" dirty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s-PE" sz="6000" dirty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Matrices</a:t>
            </a:r>
          </a:p>
        </p:txBody>
      </p:sp>
    </p:spTree>
    <p:extLst>
      <p:ext uri="{BB962C8B-B14F-4D97-AF65-F5344CB8AC3E}">
        <p14:creationId xmlns="" xmlns:p14="http://schemas.microsoft.com/office/powerpoint/2010/main" val="42198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A2D262-1BBE-45E2-BB43-C00F9FCC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4B00DF3-E1CB-4152-B5EB-80596387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2EDA47F-B5C8-40C7-931A-3EEC9DF2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17F4E25-7C3A-45D6-A17B-29C5F17B8E61}"/>
              </a:ext>
            </a:extLst>
          </p:cNvPr>
          <p:cNvSpPr txBox="1"/>
          <p:nvPr/>
        </p:nvSpPr>
        <p:spPr>
          <a:xfrm>
            <a:off x="344556" y="365125"/>
            <a:ext cx="1100924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Berlin Sans FB Demi" panose="020E0802020502020306" pitchFamily="34" charset="0"/>
              </a:rPr>
              <a:t>¿Qué son las matrices? </a:t>
            </a:r>
          </a:p>
          <a:p>
            <a:endParaRPr lang="es-PE" sz="2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arreglo de M*N elementos organizados en dos dimensiones donde “M” es el número de filas y “N” es el número de columnas.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representar una matriz se necesita un nombre de matriz acompañado de 2 índices.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matrices: </a:t>
            </a:r>
          </a:p>
          <a:p>
            <a:pPr algn="just"/>
            <a:endParaRPr lang="pt-BR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enteros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="" xmlns:a16="http://schemas.microsoft.com/office/drawing/2014/main" id="{81FEDBF8-CFB3-4D35-97AF-B18372A54123}"/>
              </a:ext>
            </a:extLst>
          </p:cNvPr>
          <p:cNvCxnSpPr>
            <a:cxnSpLocks/>
          </p:cNvCxnSpPr>
          <p:nvPr/>
        </p:nvCxnSpPr>
        <p:spPr>
          <a:xfrm flipH="1">
            <a:off x="2425147" y="5147476"/>
            <a:ext cx="357809" cy="4652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49FB303F-E38F-436D-8C09-D7480D545831}"/>
              </a:ext>
            </a:extLst>
          </p:cNvPr>
          <p:cNvSpPr txBox="1"/>
          <p:nvPr/>
        </p:nvSpPr>
        <p:spPr>
          <a:xfrm>
            <a:off x="1197665" y="5516140"/>
            <a:ext cx="1444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filas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04AFC9B1-7CE0-43FE-8E02-85183997FAB7}"/>
              </a:ext>
            </a:extLst>
          </p:cNvPr>
          <p:cNvCxnSpPr>
            <a:cxnSpLocks/>
          </p:cNvCxnSpPr>
          <p:nvPr/>
        </p:nvCxnSpPr>
        <p:spPr>
          <a:xfrm>
            <a:off x="3092725" y="5154818"/>
            <a:ext cx="405849" cy="5234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1487AAEE-27CD-443D-A851-B433213F90AD}"/>
              </a:ext>
            </a:extLst>
          </p:cNvPr>
          <p:cNvSpPr txBox="1"/>
          <p:nvPr/>
        </p:nvSpPr>
        <p:spPr>
          <a:xfrm>
            <a:off x="3165611" y="5562522"/>
            <a:ext cx="2055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columnas</a:t>
            </a:r>
          </a:p>
        </p:txBody>
      </p:sp>
    </p:spTree>
    <p:extLst>
      <p:ext uri="{BB962C8B-B14F-4D97-AF65-F5344CB8AC3E}">
        <p14:creationId xmlns="" xmlns:p14="http://schemas.microsoft.com/office/powerpoint/2010/main" val="14516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8B602AEB-D070-49B2-927E-F9BCFC6E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7A39B53-DAE5-4B2B-9B40-8FD8D3B2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12" name="Marcador de contenido 11">
            <a:extLst>
              <a:ext uri="{FF2B5EF4-FFF2-40B4-BE49-F238E27FC236}">
                <a16:creationId xmlns="" xmlns:a16="http://schemas.microsoft.com/office/drawing/2014/main" id="{A369008D-E9B2-4B5C-8268-EAE4E7400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1873127"/>
              </p:ext>
            </p:extLst>
          </p:nvPr>
        </p:nvGraphicFramePr>
        <p:xfrm>
          <a:off x="3728830" y="4784054"/>
          <a:ext cx="5019261" cy="177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87">
                  <a:extLst>
                    <a:ext uri="{9D8B030D-6E8A-4147-A177-3AD203B41FA5}">
                      <a16:colId xmlns="" xmlns:a16="http://schemas.microsoft.com/office/drawing/2014/main" val="539535991"/>
                    </a:ext>
                  </a:extLst>
                </a:gridCol>
                <a:gridCol w="1673087">
                  <a:extLst>
                    <a:ext uri="{9D8B030D-6E8A-4147-A177-3AD203B41FA5}">
                      <a16:colId xmlns="" xmlns:a16="http://schemas.microsoft.com/office/drawing/2014/main" val="4245189003"/>
                    </a:ext>
                  </a:extLst>
                </a:gridCol>
                <a:gridCol w="1673087">
                  <a:extLst>
                    <a:ext uri="{9D8B030D-6E8A-4147-A177-3AD203B41FA5}">
                      <a16:colId xmlns="" xmlns:a16="http://schemas.microsoft.com/office/drawing/2014/main" val="3744264260"/>
                    </a:ext>
                  </a:extLst>
                </a:gridCol>
              </a:tblGrid>
              <a:tr h="59088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2181496"/>
                  </a:ext>
                </a:extLst>
              </a:tr>
              <a:tr h="59088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3446654"/>
                  </a:ext>
                </a:extLst>
              </a:tr>
              <a:tr h="59088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34373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ADE99E57-4A56-410D-8495-17538B6627EB}"/>
              </a:ext>
            </a:extLst>
          </p:cNvPr>
          <p:cNvSpPr txBox="1"/>
          <p:nvPr/>
        </p:nvSpPr>
        <p:spPr>
          <a:xfrm>
            <a:off x="344556" y="365125"/>
            <a:ext cx="110092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Representación Gráfica de una matriz: </a:t>
            </a:r>
          </a:p>
          <a:p>
            <a:endParaRPr lang="es-PE" sz="2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enteros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E11AECCE-66D2-4E24-878D-A8B4D3C277D1}"/>
              </a:ext>
            </a:extLst>
          </p:cNvPr>
          <p:cNvCxnSpPr>
            <a:cxnSpLocks/>
          </p:cNvCxnSpPr>
          <p:nvPr/>
        </p:nvCxnSpPr>
        <p:spPr>
          <a:xfrm flipH="1">
            <a:off x="2425147" y="2099476"/>
            <a:ext cx="357809" cy="4652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A4B7D797-D5DC-47CC-88EB-460DBBF18C31}"/>
              </a:ext>
            </a:extLst>
          </p:cNvPr>
          <p:cNvSpPr txBox="1"/>
          <p:nvPr/>
        </p:nvSpPr>
        <p:spPr>
          <a:xfrm>
            <a:off x="1197665" y="2375376"/>
            <a:ext cx="14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filas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9404D838-87B5-4452-AF52-306DFBE8CFAC}"/>
              </a:ext>
            </a:extLst>
          </p:cNvPr>
          <p:cNvCxnSpPr>
            <a:cxnSpLocks/>
          </p:cNvCxnSpPr>
          <p:nvPr/>
        </p:nvCxnSpPr>
        <p:spPr>
          <a:xfrm>
            <a:off x="3092725" y="2106818"/>
            <a:ext cx="405849" cy="5234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D65BD6C1-D9A6-4011-885B-9980D5E285CD}"/>
              </a:ext>
            </a:extLst>
          </p:cNvPr>
          <p:cNvSpPr txBox="1"/>
          <p:nvPr/>
        </p:nvSpPr>
        <p:spPr>
          <a:xfrm>
            <a:off x="3033091" y="2421758"/>
            <a:ext cx="205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columnas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C5AB14B8-CB60-4EC2-89A3-54577A865131}"/>
              </a:ext>
            </a:extLst>
          </p:cNvPr>
          <p:cNvSpPr txBox="1"/>
          <p:nvPr/>
        </p:nvSpPr>
        <p:spPr>
          <a:xfrm>
            <a:off x="3326294" y="4863566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C12B2235-6A40-4A40-8815-8EAFF7AD48B7}"/>
              </a:ext>
            </a:extLst>
          </p:cNvPr>
          <p:cNvSpPr txBox="1"/>
          <p:nvPr/>
        </p:nvSpPr>
        <p:spPr>
          <a:xfrm>
            <a:off x="3319667" y="5453288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F7B0F516-5B45-48FB-8A01-28FCD78C0650}"/>
              </a:ext>
            </a:extLst>
          </p:cNvPr>
          <p:cNvSpPr txBox="1"/>
          <p:nvPr/>
        </p:nvSpPr>
        <p:spPr>
          <a:xfrm>
            <a:off x="3346173" y="6009879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D464652A-9F7E-4D71-9847-687D7065139D}"/>
              </a:ext>
            </a:extLst>
          </p:cNvPr>
          <p:cNvSpPr txBox="1"/>
          <p:nvPr/>
        </p:nvSpPr>
        <p:spPr>
          <a:xfrm>
            <a:off x="4379841" y="4340104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F3528313-C42A-46E6-8419-C4913E0752CD}"/>
              </a:ext>
            </a:extLst>
          </p:cNvPr>
          <p:cNvSpPr txBox="1"/>
          <p:nvPr/>
        </p:nvSpPr>
        <p:spPr>
          <a:xfrm>
            <a:off x="6003233" y="4320228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3AEE4730-8061-4219-AAA4-C4530FB25CE5}"/>
              </a:ext>
            </a:extLst>
          </p:cNvPr>
          <p:cNvSpPr txBox="1"/>
          <p:nvPr/>
        </p:nvSpPr>
        <p:spPr>
          <a:xfrm>
            <a:off x="7673005" y="4359983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="" xmlns:a16="http://schemas.microsoft.com/office/drawing/2014/main" id="{1EE7C8D9-DC05-42CC-97D6-AFF855F4C060}"/>
              </a:ext>
            </a:extLst>
          </p:cNvPr>
          <p:cNvSpPr/>
          <p:nvPr/>
        </p:nvSpPr>
        <p:spPr>
          <a:xfrm>
            <a:off x="2773011" y="4797282"/>
            <a:ext cx="505241" cy="1772664"/>
          </a:xfrm>
          <a:prstGeom prst="leftBrace">
            <a:avLst>
              <a:gd name="adj1" fmla="val 7390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638E0A7E-CF14-4A74-9BD1-BC01A635E09A}"/>
              </a:ext>
            </a:extLst>
          </p:cNvPr>
          <p:cNvSpPr txBox="1"/>
          <p:nvPr/>
        </p:nvSpPr>
        <p:spPr>
          <a:xfrm>
            <a:off x="1683025" y="5433390"/>
            <a:ext cx="980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="" xmlns:a16="http://schemas.microsoft.com/office/drawing/2014/main" id="{12F40FB8-62A9-4A53-9E7D-4F02DB1444D6}"/>
              </a:ext>
            </a:extLst>
          </p:cNvPr>
          <p:cNvSpPr/>
          <p:nvPr/>
        </p:nvSpPr>
        <p:spPr>
          <a:xfrm rot="5400000">
            <a:off x="5998631" y="1634602"/>
            <a:ext cx="505241" cy="4993679"/>
          </a:xfrm>
          <a:prstGeom prst="leftBrace">
            <a:avLst>
              <a:gd name="adj1" fmla="val 7390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80932B3B-A7A6-48E9-8A55-E382FA6E2E4C}"/>
              </a:ext>
            </a:extLst>
          </p:cNvPr>
          <p:cNvSpPr txBox="1"/>
          <p:nvPr/>
        </p:nvSpPr>
        <p:spPr>
          <a:xfrm>
            <a:off x="5413514" y="3385926"/>
            <a:ext cx="1742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</a:p>
        </p:txBody>
      </p:sp>
    </p:spTree>
    <p:extLst>
      <p:ext uri="{BB962C8B-B14F-4D97-AF65-F5344CB8AC3E}">
        <p14:creationId xmlns="" xmlns:p14="http://schemas.microsoft.com/office/powerpoint/2010/main" val="18459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2CEE03-037D-47E9-BC04-55C12D57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B285E50-98B4-44DB-A206-BAC12436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085F1FF-FDE0-4776-B059-CB47D929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Marcador de contenido 11">
            <a:extLst>
              <a:ext uri="{FF2B5EF4-FFF2-40B4-BE49-F238E27FC236}">
                <a16:creationId xmlns="" xmlns:a16="http://schemas.microsoft.com/office/drawing/2014/main" id="{75C6D157-A8FF-4701-9791-771DE48B6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5452923"/>
              </p:ext>
            </p:extLst>
          </p:nvPr>
        </p:nvGraphicFramePr>
        <p:xfrm>
          <a:off x="2324100" y="4810560"/>
          <a:ext cx="5019261" cy="177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87">
                  <a:extLst>
                    <a:ext uri="{9D8B030D-6E8A-4147-A177-3AD203B41FA5}">
                      <a16:colId xmlns="" xmlns:a16="http://schemas.microsoft.com/office/drawing/2014/main" val="539535991"/>
                    </a:ext>
                  </a:extLst>
                </a:gridCol>
                <a:gridCol w="1673087">
                  <a:extLst>
                    <a:ext uri="{9D8B030D-6E8A-4147-A177-3AD203B41FA5}">
                      <a16:colId xmlns="" xmlns:a16="http://schemas.microsoft.com/office/drawing/2014/main" val="4245189003"/>
                    </a:ext>
                  </a:extLst>
                </a:gridCol>
                <a:gridCol w="1673087">
                  <a:extLst>
                    <a:ext uri="{9D8B030D-6E8A-4147-A177-3AD203B41FA5}">
                      <a16:colId xmlns="" xmlns:a16="http://schemas.microsoft.com/office/drawing/2014/main" val="3744264260"/>
                    </a:ext>
                  </a:extLst>
                </a:gridCol>
              </a:tblGrid>
              <a:tr h="59088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2181496"/>
                  </a:ext>
                </a:extLst>
              </a:tr>
              <a:tr h="59088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3446654"/>
                  </a:ext>
                </a:extLst>
              </a:tr>
              <a:tr h="59088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34373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945B057-FA64-4F90-8044-530E2C181743}"/>
              </a:ext>
            </a:extLst>
          </p:cNvPr>
          <p:cNvSpPr txBox="1"/>
          <p:nvPr/>
        </p:nvSpPr>
        <p:spPr>
          <a:xfrm>
            <a:off x="344556" y="365125"/>
            <a:ext cx="110092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Berlin Sans FB Demi" panose="020E0802020502020306" pitchFamily="34" charset="0"/>
              </a:rPr>
              <a:t>Llenado manual de una matriz: </a:t>
            </a:r>
          </a:p>
          <a:p>
            <a:endParaRPr lang="es-PE" sz="25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enteros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pt-BR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num[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A8F89B0-0202-4208-84F7-DFF51CF6E2E9}"/>
              </a:ext>
            </a:extLst>
          </p:cNvPr>
          <p:cNvSpPr txBox="1"/>
          <p:nvPr/>
        </p:nvSpPr>
        <p:spPr>
          <a:xfrm>
            <a:off x="1921564" y="4890072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644DC6EE-7E9B-492C-83EA-30981C7562FD}"/>
              </a:ext>
            </a:extLst>
          </p:cNvPr>
          <p:cNvSpPr txBox="1"/>
          <p:nvPr/>
        </p:nvSpPr>
        <p:spPr>
          <a:xfrm>
            <a:off x="1914937" y="5479794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E518C26-565E-413E-9EA3-106FD09E3A3E}"/>
              </a:ext>
            </a:extLst>
          </p:cNvPr>
          <p:cNvSpPr txBox="1"/>
          <p:nvPr/>
        </p:nvSpPr>
        <p:spPr>
          <a:xfrm>
            <a:off x="1941443" y="6036385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6174E478-A850-43F1-A3AE-B713AE3B5CD2}"/>
              </a:ext>
            </a:extLst>
          </p:cNvPr>
          <p:cNvSpPr txBox="1"/>
          <p:nvPr/>
        </p:nvSpPr>
        <p:spPr>
          <a:xfrm>
            <a:off x="2975111" y="4366610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A3A88130-79C7-4A5F-96D4-DE9A8E855ACE}"/>
              </a:ext>
            </a:extLst>
          </p:cNvPr>
          <p:cNvSpPr txBox="1"/>
          <p:nvPr/>
        </p:nvSpPr>
        <p:spPr>
          <a:xfrm>
            <a:off x="4598503" y="4346734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53D3E271-B1CB-452D-A93B-439AFCF102C1}"/>
              </a:ext>
            </a:extLst>
          </p:cNvPr>
          <p:cNvSpPr txBox="1"/>
          <p:nvPr/>
        </p:nvSpPr>
        <p:spPr>
          <a:xfrm>
            <a:off x="6268275" y="4386489"/>
            <a:ext cx="521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="" xmlns:a16="http://schemas.microsoft.com/office/drawing/2014/main" id="{032B95C4-87CD-4694-A906-4665C9997651}"/>
              </a:ext>
            </a:extLst>
          </p:cNvPr>
          <p:cNvSpPr/>
          <p:nvPr/>
        </p:nvSpPr>
        <p:spPr>
          <a:xfrm>
            <a:off x="1368281" y="4823788"/>
            <a:ext cx="505241" cy="1772664"/>
          </a:xfrm>
          <a:prstGeom prst="leftBrace">
            <a:avLst>
              <a:gd name="adj1" fmla="val 7390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BF755A59-7357-4D62-964B-F366D6AAC76A}"/>
              </a:ext>
            </a:extLst>
          </p:cNvPr>
          <p:cNvSpPr txBox="1"/>
          <p:nvPr/>
        </p:nvSpPr>
        <p:spPr>
          <a:xfrm>
            <a:off x="278295" y="5459896"/>
            <a:ext cx="980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="" xmlns:a16="http://schemas.microsoft.com/office/drawing/2014/main" id="{846D37AC-1153-4DFF-8F55-DC900FF767C6}"/>
              </a:ext>
            </a:extLst>
          </p:cNvPr>
          <p:cNvSpPr/>
          <p:nvPr/>
        </p:nvSpPr>
        <p:spPr>
          <a:xfrm rot="5400000">
            <a:off x="4593901" y="1661108"/>
            <a:ext cx="505241" cy="4993679"/>
          </a:xfrm>
          <a:prstGeom prst="leftBrace">
            <a:avLst>
              <a:gd name="adj1" fmla="val 7390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80C4EFF0-5E36-4B60-AB64-66CB5CE4951F}"/>
              </a:ext>
            </a:extLst>
          </p:cNvPr>
          <p:cNvSpPr txBox="1"/>
          <p:nvPr/>
        </p:nvSpPr>
        <p:spPr>
          <a:xfrm>
            <a:off x="4008784" y="3412432"/>
            <a:ext cx="1742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F06DA017-DAA8-4049-8857-AEE120F915A3}"/>
              </a:ext>
            </a:extLst>
          </p:cNvPr>
          <p:cNvSpPr txBox="1"/>
          <p:nvPr/>
        </p:nvSpPr>
        <p:spPr>
          <a:xfrm>
            <a:off x="5595722" y="1242953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[0,0] = 2;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44DBEDC2-D585-4F6C-9271-FA38F5E0AD11}"/>
              </a:ext>
            </a:extLst>
          </p:cNvPr>
          <p:cNvSpPr txBox="1"/>
          <p:nvPr/>
        </p:nvSpPr>
        <p:spPr>
          <a:xfrm>
            <a:off x="2349682" y="4863543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5F89C9BA-06A4-4220-8B84-9859D9FA8786}"/>
              </a:ext>
            </a:extLst>
          </p:cNvPr>
          <p:cNvSpPr txBox="1"/>
          <p:nvPr/>
        </p:nvSpPr>
        <p:spPr>
          <a:xfrm>
            <a:off x="5602349" y="1567633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[0,1] = 5;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27E39588-D4B5-4965-B191-F41EEB56FE3B}"/>
              </a:ext>
            </a:extLst>
          </p:cNvPr>
          <p:cNvSpPr txBox="1"/>
          <p:nvPr/>
        </p:nvSpPr>
        <p:spPr>
          <a:xfrm>
            <a:off x="4012831" y="4883421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93BBA6C6-A261-4112-B22D-B649C6DB5A52}"/>
              </a:ext>
            </a:extLst>
          </p:cNvPr>
          <p:cNvSpPr txBox="1"/>
          <p:nvPr/>
        </p:nvSpPr>
        <p:spPr>
          <a:xfrm>
            <a:off x="7543790" y="1216448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[1,0] = 7;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4A37800B-1937-40BF-8129-76938971DED9}"/>
              </a:ext>
            </a:extLst>
          </p:cNvPr>
          <p:cNvSpPr txBox="1"/>
          <p:nvPr/>
        </p:nvSpPr>
        <p:spPr>
          <a:xfrm>
            <a:off x="2343057" y="5493022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29F2125E-4BFF-4893-AE49-F5554A5E294E}"/>
              </a:ext>
            </a:extLst>
          </p:cNvPr>
          <p:cNvSpPr txBox="1"/>
          <p:nvPr/>
        </p:nvSpPr>
        <p:spPr>
          <a:xfrm>
            <a:off x="5595724" y="1905561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[0,2] = 1;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93B36394-B566-47E7-87E6-A292323A8D6F}"/>
              </a:ext>
            </a:extLst>
          </p:cNvPr>
          <p:cNvSpPr txBox="1"/>
          <p:nvPr/>
        </p:nvSpPr>
        <p:spPr>
          <a:xfrm>
            <a:off x="5675979" y="4876795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E7D7FCED-01EB-4010-A59E-42149D48E1DC}"/>
              </a:ext>
            </a:extLst>
          </p:cNvPr>
          <p:cNvSpPr txBox="1"/>
          <p:nvPr/>
        </p:nvSpPr>
        <p:spPr>
          <a:xfrm>
            <a:off x="7550419" y="1527873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[1,1] = 3;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1210B15D-D21A-425E-80FC-496C4B175549}"/>
              </a:ext>
            </a:extLst>
          </p:cNvPr>
          <p:cNvSpPr txBox="1"/>
          <p:nvPr/>
        </p:nvSpPr>
        <p:spPr>
          <a:xfrm>
            <a:off x="3999578" y="5466516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A2A35DE5-72DD-43C4-B160-897E2AA21159}"/>
              </a:ext>
            </a:extLst>
          </p:cNvPr>
          <p:cNvSpPr txBox="1"/>
          <p:nvPr/>
        </p:nvSpPr>
        <p:spPr>
          <a:xfrm>
            <a:off x="7557046" y="1865801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[1,2] = 9;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4D04FB92-7752-4674-906F-BED01B775457}"/>
              </a:ext>
            </a:extLst>
          </p:cNvPr>
          <p:cNvSpPr txBox="1"/>
          <p:nvPr/>
        </p:nvSpPr>
        <p:spPr>
          <a:xfrm>
            <a:off x="5662727" y="5473141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CAE3CFBA-40A0-4326-AEA5-DC720C7258B9}"/>
              </a:ext>
            </a:extLst>
          </p:cNvPr>
          <p:cNvSpPr txBox="1"/>
          <p:nvPr/>
        </p:nvSpPr>
        <p:spPr>
          <a:xfrm>
            <a:off x="9485232" y="1209821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[2,0] = 4;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787E2DBD-59AA-4CD3-94B1-6EFE60269FD5}"/>
              </a:ext>
            </a:extLst>
          </p:cNvPr>
          <p:cNvSpPr txBox="1"/>
          <p:nvPr/>
        </p:nvSpPr>
        <p:spPr>
          <a:xfrm>
            <a:off x="9491861" y="1521246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[2,1] = 6;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44C044F6-165A-4223-8F85-F9C7D4715D17}"/>
              </a:ext>
            </a:extLst>
          </p:cNvPr>
          <p:cNvSpPr txBox="1"/>
          <p:nvPr/>
        </p:nvSpPr>
        <p:spPr>
          <a:xfrm>
            <a:off x="9498488" y="1859174"/>
            <a:ext cx="177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[2,2] = 8;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1194BAB7-B37C-4CB6-B3D5-BA6D228DD55A}"/>
              </a:ext>
            </a:extLst>
          </p:cNvPr>
          <p:cNvSpPr txBox="1"/>
          <p:nvPr/>
        </p:nvSpPr>
        <p:spPr>
          <a:xfrm>
            <a:off x="2349681" y="6056237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="" xmlns:a16="http://schemas.microsoft.com/office/drawing/2014/main" id="{ABF1429E-77D0-4FC3-A7BE-1299C5B28260}"/>
              </a:ext>
            </a:extLst>
          </p:cNvPr>
          <p:cNvSpPr txBox="1"/>
          <p:nvPr/>
        </p:nvSpPr>
        <p:spPr>
          <a:xfrm>
            <a:off x="3999573" y="6062864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="" xmlns:a16="http://schemas.microsoft.com/office/drawing/2014/main" id="{888229D1-E4A1-4BAC-94F4-E796388CBA09}"/>
              </a:ext>
            </a:extLst>
          </p:cNvPr>
          <p:cNvSpPr txBox="1"/>
          <p:nvPr/>
        </p:nvSpPr>
        <p:spPr>
          <a:xfrm>
            <a:off x="5669354" y="6062863"/>
            <a:ext cx="1659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="" xmlns:a16="http://schemas.microsoft.com/office/drawing/2014/main" id="{023BA30F-0D7F-499B-BD61-0B54C11C31A5}"/>
              </a:ext>
            </a:extLst>
          </p:cNvPr>
          <p:cNvSpPr txBox="1"/>
          <p:nvPr/>
        </p:nvSpPr>
        <p:spPr>
          <a:xfrm>
            <a:off x="6268276" y="2867593"/>
            <a:ext cx="2676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3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Escribir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2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PE" sz="2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7D20A7DB-87E8-4FFD-A316-38AD9A5A3DDF}"/>
              </a:ext>
            </a:extLst>
          </p:cNvPr>
          <p:cNvSpPr/>
          <p:nvPr/>
        </p:nvSpPr>
        <p:spPr>
          <a:xfrm>
            <a:off x="8902146" y="2662424"/>
            <a:ext cx="1417982" cy="83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24691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180</Words>
  <Application>Microsoft Office PowerPoint</Application>
  <PresentationFormat>Personalizado</PresentationFormat>
  <Paragraphs>65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8</cp:revision>
  <dcterms:created xsi:type="dcterms:W3CDTF">2017-12-07T16:13:40Z</dcterms:created>
  <dcterms:modified xsi:type="dcterms:W3CDTF">2022-08-16T18:45:06Z</dcterms:modified>
</cp:coreProperties>
</file>