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" initials="P" lastIdx="1" clrIdx="0">
    <p:extLst>
      <p:ext uri="{19B8F6BF-5375-455C-9EA6-DF929625EA0E}">
        <p15:presenceInfo xmlns:p15="http://schemas.microsoft.com/office/powerpoint/2012/main" userId="Pau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F39C-C324-4DA1-B1FD-BD077AFE8FF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7AAC-4533-4ACF-B005-87E706FB4E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044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F39C-C324-4DA1-B1FD-BD077AFE8FF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7AAC-4533-4ACF-B005-87E706FB4E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5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F39C-C324-4DA1-B1FD-BD077AFE8FF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7AAC-4533-4ACF-B005-87E706FB4E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89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F39C-C324-4DA1-B1FD-BD077AFE8FF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7AAC-4533-4ACF-B005-87E706FB4E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97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F39C-C324-4DA1-B1FD-BD077AFE8FF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7AAC-4533-4ACF-B005-87E706FB4E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540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F39C-C324-4DA1-B1FD-BD077AFE8FF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7AAC-4533-4ACF-B005-87E706FB4E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5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F39C-C324-4DA1-B1FD-BD077AFE8FF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7AAC-4533-4ACF-B005-87E706FB4E74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F39C-C324-4DA1-B1FD-BD077AFE8FF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7AAC-4533-4ACF-B005-87E706FB4E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2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F39C-C324-4DA1-B1FD-BD077AFE8FF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7AAC-4533-4ACF-B005-87E706FB4E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8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F39C-C324-4DA1-B1FD-BD077AFE8FF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7AAC-4533-4ACF-B005-87E706FB4E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63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D00F39C-C324-4DA1-B1FD-BD077AFE8FF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7AAC-4533-4ACF-B005-87E706FB4E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74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D00F39C-C324-4DA1-B1FD-BD077AFE8FF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6F77AAC-4533-4ACF-B005-87E706FB4E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53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wi.nl/" TargetMode="External"/><Relationship Id="rId2" Type="http://schemas.openxmlformats.org/officeDocument/2006/relationships/hyperlink" Target="https://twitter.com/gvanrossu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5BD0-E486-7CBD-F901-3686DAC76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575" y="1122363"/>
            <a:ext cx="7886699" cy="2387600"/>
          </a:xfrm>
        </p:spPr>
        <p:txBody>
          <a:bodyPr>
            <a:normAutofit/>
          </a:bodyPr>
          <a:lstStyle/>
          <a:p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 a linguagem python</a:t>
            </a:r>
            <a:endParaRPr lang="pt-BR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E96D9-0DB2-9CF8-E542-3236623F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157288"/>
            <a:ext cx="42386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4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0EEE-1784-694D-B8DB-AAADFC44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é Python?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9570-0819-C9B9-0DE7-11BE065F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93366"/>
                </a:solidFill>
                <a:latin typeface="Inter"/>
              </a:rPr>
              <a:t>Python é uma linguagem de programação 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interpretada de alto nível e que suporta múltiplos paradigmas de programação: imperativo, orientado a objetos e funcional. É uma linguagem com tipagem dinâmica e gerenciamento automático de memória.</a:t>
            </a:r>
          </a:p>
          <a:p>
            <a:endParaRPr lang="pt-BR" dirty="0">
              <a:solidFill>
                <a:srgbClr val="093366"/>
              </a:solidFill>
              <a:latin typeface="Inter"/>
            </a:endParaRPr>
          </a:p>
          <a:p>
            <a:endParaRPr lang="pt-BR" dirty="0">
              <a:solidFill>
                <a:srgbClr val="093366"/>
              </a:solidFill>
              <a:latin typeface="Inter"/>
            </a:endParaRPr>
          </a:p>
          <a:p>
            <a:r>
              <a:rPr lang="pt-BR" b="1" dirty="0">
                <a:solidFill>
                  <a:srgbClr val="093366"/>
                </a:solidFill>
                <a:latin typeface="Inter"/>
              </a:rPr>
              <a:t>                          Calminha vou detalhar ...</a:t>
            </a:r>
            <a:endParaRPr lang="pt-B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07BB7-7DF7-3EC3-20D6-50FF8053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" y="3691009"/>
            <a:ext cx="3286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3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D704-60E4-FDF9-19CF-D85F485F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é uma Linguagem Interpretada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EDFC-0B0C-9809-A0E9-6405111A1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Isso significa que a implementação da linguagem python em cada computador é feita através de um processo no qual um dos principais componentes é o interpretador.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F41FE-A4CF-AC08-C427-7EF1520B8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3598706"/>
            <a:ext cx="5591175" cy="276421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CA753E1-24D5-CE7C-1329-E6E5C12CDF74}"/>
              </a:ext>
            </a:extLst>
          </p:cNvPr>
          <p:cNvSpPr/>
          <p:nvPr/>
        </p:nvSpPr>
        <p:spPr>
          <a:xfrm>
            <a:off x="985837" y="3705446"/>
            <a:ext cx="4286250" cy="238125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É um interpretador programa que compreende as instruções que você vai escrever na linguagem Python.</a:t>
            </a: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Sem o interprete, o computador não vai entender as instruções e o seu programa não vai funcionar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1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85B9-350B-F5F8-AD8C-0E6AE1FB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Caracteristicas da linguagem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50D3-3E4C-9876-CB91-92975162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93366"/>
                </a:solidFill>
                <a:latin typeface="Inter"/>
              </a:rPr>
              <a:t>Imperativo ou Procedural: </a:t>
            </a:r>
            <a:r>
              <a:rPr lang="pt-BR" dirty="0">
                <a:solidFill>
                  <a:srgbClr val="093366"/>
                </a:solidFill>
                <a:latin typeface="Inter"/>
              </a:rPr>
              <a:t>As instruções são passadas ao computador na sequência que devem ser executadas.</a:t>
            </a:r>
          </a:p>
          <a:p>
            <a:r>
              <a:rPr lang="pt-BR" b="1" dirty="0">
                <a:solidFill>
                  <a:srgbClr val="093366"/>
                </a:solidFill>
                <a:latin typeface="Inter"/>
              </a:rPr>
              <a:t>Orientado a Objetos: </a:t>
            </a:r>
            <a:r>
              <a:rPr lang="pt-BR" dirty="0">
                <a:solidFill>
                  <a:srgbClr val="093366"/>
                </a:solidFill>
                <a:latin typeface="Inter"/>
              </a:rPr>
              <a:t>Talvez o mais popular dos paradigmas. Utiliza estruturas denominadas classes e objetos e sua principal característica é permitir uma programação multiplataforma.</a:t>
            </a:r>
          </a:p>
          <a:p>
            <a:r>
              <a:rPr lang="pt-BR" b="1" dirty="0">
                <a:solidFill>
                  <a:srgbClr val="093366"/>
                </a:solidFill>
                <a:latin typeface="Inter"/>
              </a:rPr>
              <a:t>Funcional: </a:t>
            </a:r>
            <a:r>
              <a:rPr lang="pt-BR" dirty="0">
                <a:solidFill>
                  <a:srgbClr val="093366"/>
                </a:solidFill>
                <a:latin typeface="Inter"/>
              </a:rPr>
              <a:t>Possui como principal característica o uso de estruturas chamadas de funções. Essas funções separam o código em blocos nos quais cada um tem uma tarefa específica.</a:t>
            </a:r>
          </a:p>
        </p:txBody>
      </p:sp>
    </p:spTree>
    <p:extLst>
      <p:ext uri="{BB962C8B-B14F-4D97-AF65-F5344CB8AC3E}">
        <p14:creationId xmlns:p14="http://schemas.microsoft.com/office/powerpoint/2010/main" val="61323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D68F-D7E2-5A27-8FE8-20247655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pouco da Historia do python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0C61-D4CC-9AB4-0D8F-40512C76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Python foi idealizado pelo programador holandês </a:t>
            </a:r>
            <a:r>
              <a:rPr lang="pt-BR" b="0" i="0" dirty="0">
                <a:solidFill>
                  <a:srgbClr val="0493D4"/>
                </a:solidFill>
                <a:effectLst/>
                <a:latin typeface="Inter"/>
                <a:hlinkClick r:id="rId2"/>
              </a:rPr>
              <a:t>Guido Van Hossum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 e sua primeira versão foi lançada em 1991 no </a:t>
            </a:r>
            <a:r>
              <a:rPr lang="pt-BR" b="0" i="1" dirty="0">
                <a:solidFill>
                  <a:srgbClr val="0493D4"/>
                </a:solidFill>
                <a:effectLst/>
                <a:latin typeface="Inter"/>
                <a:hlinkClick r:id="rId3"/>
              </a:rPr>
              <a:t>Centrum Wiskunde &amp; Informatica - CWI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 (Instituto Nacional de Pesquisa para Matemática e Ciência da Computação), na Holanda.</a:t>
            </a:r>
          </a:p>
          <a:p>
            <a:pPr algn="l"/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A primeira versão da linguagem Python (0.9.0), lançada em 1991, incluia os conceitos de classes com herança, funções e os tipos fundamentais de dados. Desde então, a linguagem recebeu várias novas versões. Dessas, as mais famosas são as versões 2 e 3.</a:t>
            </a:r>
          </a:p>
          <a:p>
            <a:pPr algn="l"/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A </a:t>
            </a:r>
            <a:r>
              <a:rPr lang="pt-BR" b="0" i="1" dirty="0">
                <a:solidFill>
                  <a:srgbClr val="093366"/>
                </a:solidFill>
                <a:effectLst/>
                <a:latin typeface="Inter"/>
              </a:rPr>
              <a:t>Python Software Foundation (PSF)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, fundada no ano de 2001, é uma organização sem fins lucrativos que possui a propriedade intelectual relacionada à linguagem Python. Atualmente, a </a:t>
            </a:r>
            <a:r>
              <a:rPr lang="pt-BR" b="0" i="1" dirty="0">
                <a:solidFill>
                  <a:srgbClr val="093366"/>
                </a:solidFill>
                <a:effectLst/>
                <a:latin typeface="Inter"/>
              </a:rPr>
              <a:t>PSF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 é a responsável pela curadoria e administração geral versões da linguagem.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16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quema que representa uma linha do tempo da evolução da linguagem. 1991: Van Rossum lança a versão 0.9.0; 1994 é lançada a versão 1.0 com a integração de programação funcional; 2000: Python 2.0 é publicado com a adição do garbage collector; 2008: A versão 3.0 é lançada, corrigindo erros de design e sem retrocompatibilidade; 2020: Python 2.x tem o seu suporte descontinuado">
            <a:extLst>
              <a:ext uri="{FF2B5EF4-FFF2-40B4-BE49-F238E27FC236}">
                <a16:creationId xmlns:a16="http://schemas.microsoft.com/office/drawing/2014/main" id="{EC95274D-5071-2355-0C73-C31E98640C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704976"/>
            <a:ext cx="9639299" cy="335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8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1C1A-22F9-A1C7-9687-4CCCAB25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Comunidade do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B84A-DCD5-167B-5C56-80B0AA6A3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O método de desenvolvimento Open Source permite que sua própria comunidade de programadores e usuários ajudem em seu contínuo melhoramento.</a:t>
            </a:r>
          </a:p>
          <a:p>
            <a:pPr algn="l"/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Ao considerarmos a sua baixa curva de aprendizagem devido a sua sintaxe de simples compreensão, o Python acaba sendo uma das linguagens mais populares.</a:t>
            </a:r>
          </a:p>
          <a:p>
            <a:pPr algn="l"/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Uma característica muito importante para a comunidade Python é a legibilidade do código, algo que reforça a ideia de ser uma linguagem mais próxima do humano e mais democrática. Esse tópico é tão importante que existem elementos que enfatizam isso: </a:t>
            </a:r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PEP-8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 e </a:t>
            </a:r>
            <a:r>
              <a:rPr lang="pt-BR" b="1" i="1" dirty="0">
                <a:solidFill>
                  <a:srgbClr val="093366"/>
                </a:solidFill>
                <a:effectLst/>
                <a:latin typeface="Inter"/>
              </a:rPr>
              <a:t>The Zen of Python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.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C6AF-95F3-29B7-E25E-B1F78FF9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512" y="427196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6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DE99-DC7E-6F02-7227-B7590026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Inter"/>
              </a:rPr>
              <a:t>PEP-8</a:t>
            </a:r>
            <a:r>
              <a:rPr lang="pt-BR" b="0" i="0" dirty="0">
                <a:solidFill>
                  <a:schemeClr val="tx1"/>
                </a:solidFill>
                <a:effectLst/>
                <a:latin typeface="Inter"/>
              </a:rPr>
              <a:t> 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EA53-EE03-C9A0-93CA-2F1345A9E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A</a:t>
            </a:r>
            <a:r>
              <a:rPr lang="pt-BR" dirty="0">
                <a:solidFill>
                  <a:srgbClr val="093366"/>
                </a:solidFill>
                <a:latin typeface="Inter"/>
              </a:rPr>
              <a:t> PEP-8 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é um guia de estilos e estruturação de código amplamente utilizado e que, apesar de não ser obrigatório para o funcionamento da linguagem, acaba por torná-la muito mais fluida em sua leitura. </a:t>
            </a:r>
            <a:r>
              <a:rPr lang="pt-BR" dirty="0">
                <a:solidFill>
                  <a:srgbClr val="093366"/>
                </a:solidFill>
                <a:latin typeface="Inter"/>
              </a:rPr>
              <a:t>Já The Zen of Python é 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um pequeno texto que representa a filosofia do seu estilo de programação.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47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FE6E-E3B6-D39C-8229-B5BD9716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42BB-A72B-2DB1-3C9F-6A2C4BE6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Python é uma linguagem amplamente utilizada no mercado em desenvolvimento WEB,  analise de dados e automação. Esta presente nos requisitos de varias vagas no mercado de TI.  Possui uma sintaxe fácil é muito procurada por pessoas que estão començando a aprender sobre programação, tem uma comunidade ativa e esta em constante crescimento, vale a pena aprender</a:t>
            </a:r>
          </a:p>
        </p:txBody>
      </p:sp>
    </p:spTree>
    <p:extLst>
      <p:ext uri="{BB962C8B-B14F-4D97-AF65-F5344CB8AC3E}">
        <p14:creationId xmlns:p14="http://schemas.microsoft.com/office/powerpoint/2010/main" val="9281057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61</TotalTime>
  <Words>560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Inter</vt:lpstr>
      <vt:lpstr>Parcel</vt:lpstr>
      <vt:lpstr>Introdução a linguagem python</vt:lpstr>
      <vt:lpstr>O que é Python? </vt:lpstr>
      <vt:lpstr>O que é uma Linguagem Interpretada </vt:lpstr>
      <vt:lpstr>Caracteristicas da linguagem </vt:lpstr>
      <vt:lpstr>Um pouco da Historia do python </vt:lpstr>
      <vt:lpstr>PowerPoint Presentation</vt:lpstr>
      <vt:lpstr>Comunidade do python</vt:lpstr>
      <vt:lpstr>PEP-8 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linguagem python</dc:title>
  <dc:creator>Paula</dc:creator>
  <cp:lastModifiedBy>Paula</cp:lastModifiedBy>
  <cp:revision>1</cp:revision>
  <dcterms:created xsi:type="dcterms:W3CDTF">2023-06-14T00:46:20Z</dcterms:created>
  <dcterms:modified xsi:type="dcterms:W3CDTF">2023-06-14T01:47:37Z</dcterms:modified>
</cp:coreProperties>
</file>