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D3FE-6A99-47FF-8FE1-2E5B822EFE88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7FC3-BD84-4D09-ABF2-73B19DD7C5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347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D3FE-6A99-47FF-8FE1-2E5B822EFE88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7FC3-BD84-4D09-ABF2-73B19DD7C5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015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D3FE-6A99-47FF-8FE1-2E5B822EFE88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7FC3-BD84-4D09-ABF2-73B19DD7C5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07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D3FE-6A99-47FF-8FE1-2E5B822EFE88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7FC3-BD84-4D09-ABF2-73B19DD7C5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632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D3FE-6A99-47FF-8FE1-2E5B822EFE88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7FC3-BD84-4D09-ABF2-73B19DD7C5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695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D3FE-6A99-47FF-8FE1-2E5B822EFE88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7FC3-BD84-4D09-ABF2-73B19DD7C5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023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D3FE-6A99-47FF-8FE1-2E5B822EFE88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7FC3-BD84-4D09-ABF2-73B19DD7C5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280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D3FE-6A99-47FF-8FE1-2E5B822EFE88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7FC3-BD84-4D09-ABF2-73B19DD7C5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949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D3FE-6A99-47FF-8FE1-2E5B822EFE88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7FC3-BD84-4D09-ABF2-73B19DD7C5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089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D3FE-6A99-47FF-8FE1-2E5B822EFE88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7FC3-BD84-4D09-ABF2-73B19DD7C5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910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D3FE-6A99-47FF-8FE1-2E5B822EFE88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7FC3-BD84-4D09-ABF2-73B19DD7C5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26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BD3FE-6A99-47FF-8FE1-2E5B822EFE88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D7FC3-BD84-4D09-ABF2-73B19DD7C5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902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423400" cy="1147586"/>
          </a:xfrm>
        </p:spPr>
        <p:txBody>
          <a:bodyPr>
            <a:normAutofit/>
          </a:bodyPr>
          <a:lstStyle/>
          <a:p>
            <a:r>
              <a:rPr lang="en-US" dirty="0" smtClean="0"/>
              <a:t>What is agile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Agile software development methodology is an process for developing software (like other software development methodologies – Waterfall model, V-Model, Iterative model etc.) </a:t>
            </a:r>
          </a:p>
          <a:p>
            <a:r>
              <a:rPr lang="en-US" dirty="0" smtClean="0"/>
              <a:t>However, </a:t>
            </a:r>
            <a:r>
              <a:rPr lang="en-US" b="1" dirty="0" smtClean="0"/>
              <a:t>Agile methodology</a:t>
            </a:r>
            <a:r>
              <a:rPr lang="en-US" dirty="0" smtClean="0"/>
              <a:t> differs significantly from other methodologies. In English, Agile means ‘ability to move quickly and easily’ and responding swiftly to change – this is a key aspect of Agile software development as well.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0179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Life cycle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350" y="1770328"/>
            <a:ext cx="55816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083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5719" cy="63853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337" y="124178"/>
            <a:ext cx="7017814" cy="558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976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894667" y="1"/>
            <a:ext cx="45719" cy="27432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25830" y="1"/>
            <a:ext cx="13350240" cy="7098029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4215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73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What is agile</vt:lpstr>
      <vt:lpstr>Agile Life cycle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</cp:revision>
  <dcterms:created xsi:type="dcterms:W3CDTF">2023-12-13T12:57:55Z</dcterms:created>
  <dcterms:modified xsi:type="dcterms:W3CDTF">2023-12-17T00:51:38Z</dcterms:modified>
</cp:coreProperties>
</file>