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C"/>
    <a:srgbClr val="00B0FF"/>
    <a:srgbClr val="336FFA"/>
    <a:srgbClr val="2856BF"/>
    <a:srgbClr val="90AB5E"/>
    <a:srgbClr val="00F3F0"/>
    <a:srgbClr val="00D1CF"/>
    <a:srgbClr val="008C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5" autoAdjust="0"/>
    <p:restoredTop sz="94655" autoAdjust="0"/>
  </p:normalViewPr>
  <p:slideViewPr>
    <p:cSldViewPr snapToGrid="0" snapToObjects="1">
      <p:cViewPr>
        <p:scale>
          <a:sx n="100" d="100"/>
          <a:sy n="100" d="100"/>
        </p:scale>
        <p:origin x="-2040" y="-762"/>
      </p:cViewPr>
      <p:guideLst>
        <p:guide orient="horz" pos="21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10BF4A85-B5D8-4C5F-B5AD-28ABBF307C33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904079C-FE85-4EA2-8E9A-0B0426AAA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92A842A-D3D8-4CE7-AA68-5AB8968BDE14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EB38952C-40D6-4971-B620-107CDE7F8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02ED31BA-F18E-474C-ADD9-A4F6D1C99AA4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A860DDBA-925D-486A-B5F7-7946269F2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A65FC1F6-21F9-46C6-82DF-BD1ABA182524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64166EE-DC0C-4390-8A05-88BA7593F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4F90825-EC70-4740-9C36-CBF24AB153EE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562AEA8F-ADE3-41AA-A46A-B67CBAFE66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D17E147-A361-4A09-975A-2D2524FF488C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AD478E5-E718-4ECC-918D-0D55125F1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E8700EC2-30D7-4812-9E17-08755DDDFF33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C256400-08F3-479F-A69B-432633871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93F70058-933A-4CF4-8311-E2E41AE8F390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503E930C-81E3-4992-A393-7501B80CE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F3500AC-90C2-4D0B-981C-470338E8177A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B15BBF2-F61F-4913-A90E-489FDBEBEF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882F4E9-2881-488A-AAA6-1B09780524E4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CF9200D-E54A-4971-9E20-FADEBF011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0D47B6-A135-40D5-9A8F-C5FF40116782}" type="datetime1">
              <a:rPr lang="en-US"/>
              <a:pPr/>
              <a:t>7/3/2010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99DCC66D-96A4-481D-B21A-499087050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476744"/>
            <a:ext cx="9144000" cy="2381256"/>
          </a:xfrm>
          <a:prstGeom prst="rect">
            <a:avLst/>
          </a:prstGeom>
          <a:gradFill>
            <a:gsLst>
              <a:gs pos="61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3327896" y="6304002"/>
            <a:ext cx="7360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Rectangle 86"/>
          <p:cNvSpPr/>
          <p:nvPr/>
        </p:nvSpPr>
        <p:spPr>
          <a:xfrm>
            <a:off x="3276600" y="5601497"/>
            <a:ext cx="78739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Rectangle 85"/>
          <p:cNvSpPr/>
          <p:nvPr/>
        </p:nvSpPr>
        <p:spPr>
          <a:xfrm>
            <a:off x="142875" y="5601498"/>
            <a:ext cx="1649413" cy="4600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Rectangle 69"/>
          <p:cNvSpPr/>
          <p:nvPr/>
        </p:nvSpPr>
        <p:spPr>
          <a:xfrm>
            <a:off x="342900" y="4583797"/>
            <a:ext cx="1390650" cy="477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Rectangle 62"/>
          <p:cNvSpPr/>
          <p:nvPr/>
        </p:nvSpPr>
        <p:spPr>
          <a:xfrm>
            <a:off x="2495549" y="4600724"/>
            <a:ext cx="2087522" cy="460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Rectangle 57"/>
          <p:cNvSpPr/>
          <p:nvPr/>
        </p:nvSpPr>
        <p:spPr>
          <a:xfrm>
            <a:off x="8407901" y="6488668"/>
            <a:ext cx="70485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Rectangle 50"/>
          <p:cNvSpPr/>
          <p:nvPr/>
        </p:nvSpPr>
        <p:spPr>
          <a:xfrm>
            <a:off x="5305425" y="4667250"/>
            <a:ext cx="239077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ctangle 26"/>
          <p:cNvSpPr/>
          <p:nvPr/>
        </p:nvSpPr>
        <p:spPr>
          <a:xfrm>
            <a:off x="342900" y="247650"/>
            <a:ext cx="8391525" cy="1343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TextBox 29"/>
          <p:cNvSpPr txBox="1"/>
          <p:nvPr/>
        </p:nvSpPr>
        <p:spPr>
          <a:xfrm>
            <a:off x="3276600" y="714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Main Application</a:t>
            </a:r>
            <a:endParaRPr lang="nb-NO" dirty="0"/>
          </a:p>
        </p:txBody>
      </p:sp>
      <p:sp>
        <p:nvSpPr>
          <p:cNvPr id="31" name="Rectangle 30"/>
          <p:cNvSpPr/>
          <p:nvPr/>
        </p:nvSpPr>
        <p:spPr>
          <a:xfrm>
            <a:off x="342900" y="2200275"/>
            <a:ext cx="2495550" cy="8858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ctangle 31"/>
          <p:cNvSpPr/>
          <p:nvPr/>
        </p:nvSpPr>
        <p:spPr>
          <a:xfrm>
            <a:off x="5191125" y="2145268"/>
            <a:ext cx="2733675" cy="8858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xtBox 32"/>
          <p:cNvSpPr txBox="1"/>
          <p:nvPr/>
        </p:nvSpPr>
        <p:spPr>
          <a:xfrm>
            <a:off x="600074" y="2237601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Make Distribution(s)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5438775" y="249584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Update Distribution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366840" y="1890713"/>
            <a:ext cx="6096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6418777" y="1867971"/>
            <a:ext cx="55459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6250" y="3476625"/>
            <a:ext cx="219075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TextBox 42"/>
          <p:cNvSpPr txBox="1"/>
          <p:nvPr/>
        </p:nvSpPr>
        <p:spPr>
          <a:xfrm>
            <a:off x="476250" y="347662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Add to patchserver</a:t>
            </a:r>
            <a:endParaRPr lang="nb-NO" dirty="0"/>
          </a:p>
        </p:txBody>
      </p:sp>
      <p:cxnSp>
        <p:nvCxnSpPr>
          <p:cNvPr id="45" name="Straight Arrow Connector 44"/>
          <p:cNvCxnSpPr>
            <a:stCxn id="31" idx="2"/>
            <a:endCxn id="43" idx="0"/>
          </p:cNvCxnSpPr>
          <p:nvPr/>
        </p:nvCxnSpPr>
        <p:spPr>
          <a:xfrm rot="5400000">
            <a:off x="1385888" y="3271837"/>
            <a:ext cx="390525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191125" y="3476625"/>
            <a:ext cx="306705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TextBox 48"/>
          <p:cNvSpPr txBox="1"/>
          <p:nvPr/>
        </p:nvSpPr>
        <p:spPr>
          <a:xfrm>
            <a:off x="5305425" y="362902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Fetch version number</a:t>
            </a:r>
            <a:endParaRPr lang="nb-NO" dirty="0"/>
          </a:p>
        </p:txBody>
      </p:sp>
      <p:sp>
        <p:nvSpPr>
          <p:cNvPr id="50" name="TextBox 49"/>
          <p:cNvSpPr txBox="1"/>
          <p:nvPr/>
        </p:nvSpPr>
        <p:spPr>
          <a:xfrm>
            <a:off x="5438775" y="4667250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Local == Remote?</a:t>
            </a:r>
            <a:endParaRPr lang="nb-NO" dirty="0"/>
          </a:p>
        </p:txBody>
      </p:sp>
      <p:sp>
        <p:nvSpPr>
          <p:cNvPr id="56" name="TextBox 55"/>
          <p:cNvSpPr txBox="1"/>
          <p:nvPr/>
        </p:nvSpPr>
        <p:spPr>
          <a:xfrm>
            <a:off x="8407901" y="6488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Done</a:t>
            </a:r>
            <a:endParaRPr lang="nb-NO" dirty="0"/>
          </a:p>
        </p:txBody>
      </p:sp>
      <p:sp>
        <p:nvSpPr>
          <p:cNvPr id="57" name="TextBox 56"/>
          <p:cNvSpPr txBox="1"/>
          <p:nvPr/>
        </p:nvSpPr>
        <p:spPr>
          <a:xfrm>
            <a:off x="7716797" y="4583797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Yes</a:t>
            </a:r>
            <a:endParaRPr lang="nb-NO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810893" y="45287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No</a:t>
            </a:r>
            <a:endParaRPr lang="nb-NO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562224" y="4599930"/>
            <a:ext cx="202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Compare local to remote &amp; download missing parts</a:t>
            </a:r>
            <a:endParaRPr lang="nb-NO" sz="1200" dirty="0"/>
          </a:p>
        </p:txBody>
      </p:sp>
      <p:cxnSp>
        <p:nvCxnSpPr>
          <p:cNvPr id="62" name="Straight Arrow Connector 61"/>
          <p:cNvCxnSpPr>
            <a:stCxn id="51" idx="1"/>
          </p:cNvCxnSpPr>
          <p:nvPr/>
        </p:nvCxnSpPr>
        <p:spPr>
          <a:xfrm rot="10800000" flipV="1">
            <a:off x="4583071" y="4851916"/>
            <a:ext cx="722354" cy="8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6" idx="3"/>
          </p:cNvCxnSpPr>
          <p:nvPr/>
        </p:nvCxnSpPr>
        <p:spPr>
          <a:xfrm rot="10800000" flipV="1">
            <a:off x="1733551" y="4805749"/>
            <a:ext cx="761999" cy="2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6250" y="4598342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Assemble &amp; </a:t>
            </a:r>
          </a:p>
          <a:p>
            <a:r>
              <a:rPr lang="nb-NO" sz="1200" dirty="0" smtClean="0"/>
              <a:t>check integrity</a:t>
            </a:r>
          </a:p>
        </p:txBody>
      </p:sp>
      <p:cxnSp>
        <p:nvCxnSpPr>
          <p:cNvPr id="72" name="Straight Arrow Connector 71"/>
          <p:cNvCxnSpPr>
            <a:stCxn id="32" idx="2"/>
          </p:cNvCxnSpPr>
          <p:nvPr/>
        </p:nvCxnSpPr>
        <p:spPr>
          <a:xfrm rot="16200000" flipH="1">
            <a:off x="6342340" y="3246715"/>
            <a:ext cx="445532" cy="1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6260306" y="4355306"/>
            <a:ext cx="609600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6200000" flipH="1">
            <a:off x="7401377" y="5155619"/>
            <a:ext cx="1627871" cy="1038225"/>
          </a:xfrm>
          <a:prstGeom prst="bentConnector3">
            <a:avLst>
              <a:gd name="adj1" fmla="val -3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76600" y="5601497"/>
            <a:ext cx="7873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Install</a:t>
            </a:r>
            <a:endParaRPr lang="nb-NO" dirty="0"/>
          </a:p>
        </p:txBody>
      </p:sp>
      <p:sp>
        <p:nvSpPr>
          <p:cNvPr id="81" name="TextBox 80"/>
          <p:cNvSpPr txBox="1"/>
          <p:nvPr/>
        </p:nvSpPr>
        <p:spPr>
          <a:xfrm>
            <a:off x="3327896" y="6304002"/>
            <a:ext cx="7360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Abort</a:t>
            </a:r>
            <a:endParaRPr lang="nb-NO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530548" y="5331149"/>
            <a:ext cx="5391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1100" y="569225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Integrity OK?</a:t>
            </a:r>
            <a:endParaRPr lang="nb-NO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792288" y="5692259"/>
            <a:ext cx="14843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88" idx="1"/>
          </p:cNvCxnSpPr>
          <p:nvPr/>
        </p:nvCxnSpPr>
        <p:spPr>
          <a:xfrm>
            <a:off x="1323975" y="6061592"/>
            <a:ext cx="2003921" cy="427076"/>
          </a:xfrm>
          <a:prstGeom prst="bentConnector3">
            <a:avLst>
              <a:gd name="adj1" fmla="val -38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42975" y="61325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No</a:t>
            </a:r>
            <a:endParaRPr lang="nb-NO" sz="1200" dirty="0"/>
          </a:p>
        </p:txBody>
      </p:sp>
      <p:cxnSp>
        <p:nvCxnSpPr>
          <p:cNvPr id="103" name="Elbow Connector 102"/>
          <p:cNvCxnSpPr>
            <a:stCxn id="80" idx="3"/>
            <a:endCxn id="56" idx="1"/>
          </p:cNvCxnSpPr>
          <p:nvPr/>
        </p:nvCxnSpPr>
        <p:spPr>
          <a:xfrm>
            <a:off x="4063995" y="5786163"/>
            <a:ext cx="4343906" cy="8871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8" idx="3"/>
            <a:endCxn id="56" idx="1"/>
          </p:cNvCxnSpPr>
          <p:nvPr/>
        </p:nvCxnSpPr>
        <p:spPr>
          <a:xfrm>
            <a:off x="4063995" y="6488668"/>
            <a:ext cx="4343906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>
            <a:off x="2359106" y="4057650"/>
            <a:ext cx="6048795" cy="2741057"/>
          </a:xfrm>
          <a:prstGeom prst="bentConnector3">
            <a:avLst>
              <a:gd name="adj1" fmla="val -3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24050" y="5734050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Yes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hop_flowch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6" ma:contentTypeDescription="Create a new document." ma:contentTypeScope="" ma:versionID="e4a5fc713301fd121d9c49aa2472189d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518B5751-2F36-4E97-925E-C9D0A50C93DB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F2AEDEFC-91D4-4A73-89B4-58D0C1C657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CDE7D7-CF97-4F9F-99D6-A16A7AE287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Slideshop_flowchart</Template>
  <TotalTime>118</TotalTime>
  <Words>39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Slideshop_flowchart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n/a</dc:creator>
  <cp:lastModifiedBy>n/a</cp:lastModifiedBy>
  <cp:revision>11</cp:revision>
  <dcterms:created xsi:type="dcterms:W3CDTF">2010-07-03T17:06:13Z</dcterms:created>
  <dcterms:modified xsi:type="dcterms:W3CDTF">2010-07-03T19:06:06Z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TC018754909991</vt:lpwstr>
  </property>
</Properties>
</file>