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84" r:id="rId4"/>
    <p:sldId id="290" r:id="rId5"/>
    <p:sldId id="289" r:id="rId6"/>
    <p:sldId id="285" r:id="rId7"/>
    <p:sldId id="277" r:id="rId8"/>
    <p:sldId id="279" r:id="rId9"/>
    <p:sldId id="287" r:id="rId10"/>
    <p:sldId id="282" r:id="rId11"/>
    <p:sldId id="288" r:id="rId12"/>
    <p:sldId id="272" r:id="rId13"/>
  </p:sldIdLst>
  <p:sldSz cx="12188825" cy="6858000"/>
  <p:notesSz cx="6858000" cy="91440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878" autoAdjust="0"/>
    <p:restoredTop sz="94599" autoAdjust="0"/>
  </p:normalViewPr>
  <p:slideViewPr>
    <p:cSldViewPr>
      <p:cViewPr varScale="1">
        <p:scale>
          <a:sx n="80" d="100"/>
          <a:sy n="80" d="100"/>
        </p:scale>
        <p:origin x="53" y="11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8E0CD3-0058-4B65-A899-9E572023F32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8D0319C0-9E7E-4FD1-A97B-A2A132D1DABE}">
      <dgm:prSet/>
      <dgm:spPr/>
      <dgm:t>
        <a:bodyPr/>
        <a:lstStyle/>
        <a:p>
          <a:r>
            <a:rPr lang="en-US" dirty="0"/>
            <a:t>Relation </a:t>
          </a:r>
          <a:r>
            <a:rPr lang="en-GB" dirty="0"/>
            <a:t>between reviews and helpfulness </a:t>
          </a:r>
          <a:endParaRPr lang="en-US" dirty="0"/>
        </a:p>
      </dgm:t>
    </dgm:pt>
    <dgm:pt modelId="{EC368818-71DE-41C6-9E9C-AA4A689D8C75}" type="parTrans" cxnId="{E2FAF6C9-3F23-4CC8-98AA-37CD61F173DB}">
      <dgm:prSet/>
      <dgm:spPr/>
      <dgm:t>
        <a:bodyPr/>
        <a:lstStyle/>
        <a:p>
          <a:endParaRPr lang="en-US"/>
        </a:p>
      </dgm:t>
    </dgm:pt>
    <dgm:pt modelId="{0FA25F9A-56D5-49E4-9902-4B9AB4FAD7F9}" type="sibTrans" cxnId="{E2FAF6C9-3F23-4CC8-98AA-37CD61F173DB}">
      <dgm:prSet/>
      <dgm:spPr/>
      <dgm:t>
        <a:bodyPr/>
        <a:lstStyle/>
        <a:p>
          <a:endParaRPr lang="en-US"/>
        </a:p>
      </dgm:t>
    </dgm:pt>
    <dgm:pt modelId="{9425AEC4-97A6-4545-A197-B99DB082A324}">
      <dgm:prSet/>
      <dgm:spPr/>
      <dgm:t>
        <a:bodyPr/>
        <a:lstStyle/>
        <a:p>
          <a:r>
            <a:rPr lang="en-US" dirty="0"/>
            <a:t>Relation </a:t>
          </a:r>
          <a:r>
            <a:rPr lang="en-GB" dirty="0"/>
            <a:t>between  price and reviews</a:t>
          </a:r>
          <a:endParaRPr lang="en-US" dirty="0"/>
        </a:p>
      </dgm:t>
    </dgm:pt>
    <dgm:pt modelId="{0FDAEC3D-BDBF-47F5-A55F-22011E556084}" type="parTrans" cxnId="{DBF8AE53-8A37-4BE9-BFD3-736211BC2294}">
      <dgm:prSet/>
      <dgm:spPr/>
      <dgm:t>
        <a:bodyPr/>
        <a:lstStyle/>
        <a:p>
          <a:endParaRPr lang="en-US"/>
        </a:p>
      </dgm:t>
    </dgm:pt>
    <dgm:pt modelId="{87BF245A-863D-47D9-8688-680E50EA625E}" type="sibTrans" cxnId="{DBF8AE53-8A37-4BE9-BFD3-736211BC2294}">
      <dgm:prSet/>
      <dgm:spPr/>
      <dgm:t>
        <a:bodyPr/>
        <a:lstStyle/>
        <a:p>
          <a:endParaRPr lang="en-US"/>
        </a:p>
      </dgm:t>
    </dgm:pt>
    <dgm:pt modelId="{3FC29FA2-0F65-4AFC-840D-29DB56A7D19B}">
      <dgm:prSet/>
      <dgm:spPr/>
      <dgm:t>
        <a:bodyPr/>
        <a:lstStyle/>
        <a:p>
          <a:r>
            <a:rPr lang="en-US" dirty="0"/>
            <a:t>Relation </a:t>
          </a:r>
          <a:r>
            <a:rPr lang="en-GB" dirty="0"/>
            <a:t>between sales rank and helpfulness</a:t>
          </a:r>
          <a:endParaRPr lang="en-US" dirty="0"/>
        </a:p>
      </dgm:t>
    </dgm:pt>
    <dgm:pt modelId="{97ACBECA-1C1C-444A-B715-52032536DB68}" type="parTrans" cxnId="{5ABBCABF-BBCE-4FB3-ADEE-1524B988AF6B}">
      <dgm:prSet/>
      <dgm:spPr/>
      <dgm:t>
        <a:bodyPr/>
        <a:lstStyle/>
        <a:p>
          <a:endParaRPr lang="en-US"/>
        </a:p>
      </dgm:t>
    </dgm:pt>
    <dgm:pt modelId="{2E454727-3E62-4900-B8B1-536921DA8811}" type="sibTrans" cxnId="{5ABBCABF-BBCE-4FB3-ADEE-1524B988AF6B}">
      <dgm:prSet/>
      <dgm:spPr/>
      <dgm:t>
        <a:bodyPr/>
        <a:lstStyle/>
        <a:p>
          <a:endParaRPr lang="en-US"/>
        </a:p>
      </dgm:t>
    </dgm:pt>
    <dgm:pt modelId="{AC2A323D-F752-406C-AC88-456A4D566155}">
      <dgm:prSet/>
      <dgm:spPr/>
      <dgm:t>
        <a:bodyPr/>
        <a:lstStyle/>
        <a:p>
          <a:r>
            <a:rPr lang="en-US" dirty="0"/>
            <a:t>Relation </a:t>
          </a:r>
          <a:r>
            <a:rPr lang="en-GB" dirty="0"/>
            <a:t>between date and reviews</a:t>
          </a:r>
          <a:endParaRPr lang="en-US" dirty="0"/>
        </a:p>
      </dgm:t>
    </dgm:pt>
    <dgm:pt modelId="{7DABFBA4-3A18-4595-8783-33056022EE27}" type="parTrans" cxnId="{F950CD54-8C76-4E6E-BDD5-4EDF2683587B}">
      <dgm:prSet/>
      <dgm:spPr/>
      <dgm:t>
        <a:bodyPr/>
        <a:lstStyle/>
        <a:p>
          <a:endParaRPr lang="en-US"/>
        </a:p>
      </dgm:t>
    </dgm:pt>
    <dgm:pt modelId="{50EB6800-A252-44E4-868A-C334CC4EBD01}" type="sibTrans" cxnId="{F950CD54-8C76-4E6E-BDD5-4EDF2683587B}">
      <dgm:prSet/>
      <dgm:spPr/>
      <dgm:t>
        <a:bodyPr/>
        <a:lstStyle/>
        <a:p>
          <a:endParaRPr lang="en-US"/>
        </a:p>
      </dgm:t>
    </dgm:pt>
    <dgm:pt modelId="{7A6E8CEA-3A3C-4FF0-B45D-98A6E606D110}">
      <dgm:prSet/>
      <dgm:spPr/>
      <dgm:t>
        <a:bodyPr/>
        <a:lstStyle/>
        <a:p>
          <a:r>
            <a:rPr lang="en-GB"/>
            <a:t>Reviews among categories</a:t>
          </a:r>
          <a:endParaRPr lang="en-US"/>
        </a:p>
      </dgm:t>
    </dgm:pt>
    <dgm:pt modelId="{C0A81119-2BE7-4F97-9E0E-7D94E336F82F}" type="parTrans" cxnId="{7AFC48EF-5DC0-47FE-9704-2C9AAC442876}">
      <dgm:prSet/>
      <dgm:spPr/>
      <dgm:t>
        <a:bodyPr/>
        <a:lstStyle/>
        <a:p>
          <a:endParaRPr lang="en-US"/>
        </a:p>
      </dgm:t>
    </dgm:pt>
    <dgm:pt modelId="{C9227F60-8ABF-4843-BF82-5F1E2677B0BE}" type="sibTrans" cxnId="{7AFC48EF-5DC0-47FE-9704-2C9AAC442876}">
      <dgm:prSet/>
      <dgm:spPr/>
      <dgm:t>
        <a:bodyPr/>
        <a:lstStyle/>
        <a:p>
          <a:endParaRPr lang="en-US"/>
        </a:p>
      </dgm:t>
    </dgm:pt>
    <dgm:pt modelId="{638EECBF-9A42-4FBB-B373-A3FF8D13AE4F}">
      <dgm:prSet/>
      <dgm:spPr/>
      <dgm:t>
        <a:bodyPr/>
        <a:lstStyle/>
        <a:p>
          <a:r>
            <a:rPr lang="en-US" dirty="0"/>
            <a:t>What products and brands are trending</a:t>
          </a:r>
        </a:p>
      </dgm:t>
    </dgm:pt>
    <dgm:pt modelId="{54F82694-ECD0-4B24-8F6C-3E5ED68D9E9C}" type="parTrans" cxnId="{784C7D8B-0503-4778-A34C-2D063DABC6C5}">
      <dgm:prSet/>
      <dgm:spPr/>
      <dgm:t>
        <a:bodyPr/>
        <a:lstStyle/>
        <a:p>
          <a:endParaRPr lang="en-US"/>
        </a:p>
      </dgm:t>
    </dgm:pt>
    <dgm:pt modelId="{09F60700-11DF-4962-9613-50D3BFA6ECE7}" type="sibTrans" cxnId="{784C7D8B-0503-4778-A34C-2D063DABC6C5}">
      <dgm:prSet/>
      <dgm:spPr/>
      <dgm:t>
        <a:bodyPr/>
        <a:lstStyle/>
        <a:p>
          <a:endParaRPr lang="en-US"/>
        </a:p>
      </dgm:t>
    </dgm:pt>
    <dgm:pt modelId="{BA0F6968-9391-4674-9974-AA82E8FDFE1F}" type="pres">
      <dgm:prSet presAssocID="{258E0CD3-0058-4B65-A899-9E572023F322}" presName="root" presStyleCnt="0">
        <dgm:presLayoutVars>
          <dgm:dir/>
          <dgm:resizeHandles val="exact"/>
        </dgm:presLayoutVars>
      </dgm:prSet>
      <dgm:spPr/>
    </dgm:pt>
    <dgm:pt modelId="{4F336736-585F-4E74-85E6-F196F3C43EFF}" type="pres">
      <dgm:prSet presAssocID="{258E0CD3-0058-4B65-A899-9E572023F322}" presName="container" presStyleCnt="0">
        <dgm:presLayoutVars>
          <dgm:dir/>
          <dgm:resizeHandles val="exact"/>
        </dgm:presLayoutVars>
      </dgm:prSet>
      <dgm:spPr/>
    </dgm:pt>
    <dgm:pt modelId="{1454AE6D-2077-420F-93CC-E56FB7411091}" type="pres">
      <dgm:prSet presAssocID="{8D0319C0-9E7E-4FD1-A97B-A2A132D1DABE}" presName="compNode" presStyleCnt="0"/>
      <dgm:spPr/>
    </dgm:pt>
    <dgm:pt modelId="{F9818F85-60E4-4DE4-A501-6D0D45E165A4}" type="pres">
      <dgm:prSet presAssocID="{8D0319C0-9E7E-4FD1-A97B-A2A132D1DABE}" presName="iconBgRect" presStyleLbl="bgShp" presStyleIdx="0" presStyleCnt="6"/>
      <dgm:spPr/>
    </dgm:pt>
    <dgm:pt modelId="{630A4888-12AD-49FB-BDC6-DF0FF5D474FA}" type="pres">
      <dgm:prSet presAssocID="{8D0319C0-9E7E-4FD1-A97B-A2A132D1DAB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20680166-B407-432C-A4AE-399BC17873F0}" type="pres">
      <dgm:prSet presAssocID="{8D0319C0-9E7E-4FD1-A97B-A2A132D1DABE}" presName="spaceRect" presStyleCnt="0"/>
      <dgm:spPr/>
    </dgm:pt>
    <dgm:pt modelId="{F6BF070D-8FDA-4477-A814-DBA6296154B1}" type="pres">
      <dgm:prSet presAssocID="{8D0319C0-9E7E-4FD1-A97B-A2A132D1DABE}" presName="textRect" presStyleLbl="revTx" presStyleIdx="0" presStyleCnt="6">
        <dgm:presLayoutVars>
          <dgm:chMax val="1"/>
          <dgm:chPref val="1"/>
        </dgm:presLayoutVars>
      </dgm:prSet>
      <dgm:spPr/>
    </dgm:pt>
    <dgm:pt modelId="{773670CA-2DB6-49BA-8E8D-023EE0EC5940}" type="pres">
      <dgm:prSet presAssocID="{0FA25F9A-56D5-49E4-9902-4B9AB4FAD7F9}" presName="sibTrans" presStyleLbl="sibTrans2D1" presStyleIdx="0" presStyleCnt="0"/>
      <dgm:spPr/>
    </dgm:pt>
    <dgm:pt modelId="{DADB26FA-918D-4D25-9B80-43862705CE52}" type="pres">
      <dgm:prSet presAssocID="{9425AEC4-97A6-4545-A197-B99DB082A324}" presName="compNode" presStyleCnt="0"/>
      <dgm:spPr/>
    </dgm:pt>
    <dgm:pt modelId="{257E4F67-1EA1-4DA3-B871-47909804547C}" type="pres">
      <dgm:prSet presAssocID="{9425AEC4-97A6-4545-A197-B99DB082A324}" presName="iconBgRect" presStyleLbl="bgShp" presStyleIdx="1" presStyleCnt="6"/>
      <dgm:spPr/>
    </dgm:pt>
    <dgm:pt modelId="{97B05509-0362-4821-8695-14D6F0F5214C}" type="pres">
      <dgm:prSet presAssocID="{9425AEC4-97A6-4545-A197-B99DB082A32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550A2B20-9B07-496F-B492-91613A40FD60}" type="pres">
      <dgm:prSet presAssocID="{9425AEC4-97A6-4545-A197-B99DB082A324}" presName="spaceRect" presStyleCnt="0"/>
      <dgm:spPr/>
    </dgm:pt>
    <dgm:pt modelId="{CD2C43FE-A41A-4DF7-A241-90D9F55C0A02}" type="pres">
      <dgm:prSet presAssocID="{9425AEC4-97A6-4545-A197-B99DB082A324}" presName="textRect" presStyleLbl="revTx" presStyleIdx="1" presStyleCnt="6">
        <dgm:presLayoutVars>
          <dgm:chMax val="1"/>
          <dgm:chPref val="1"/>
        </dgm:presLayoutVars>
      </dgm:prSet>
      <dgm:spPr/>
    </dgm:pt>
    <dgm:pt modelId="{E38A3DA2-900E-41AA-820C-56EFBBF1152A}" type="pres">
      <dgm:prSet presAssocID="{87BF245A-863D-47D9-8688-680E50EA625E}" presName="sibTrans" presStyleLbl="sibTrans2D1" presStyleIdx="0" presStyleCnt="0"/>
      <dgm:spPr/>
    </dgm:pt>
    <dgm:pt modelId="{C4AD2809-6503-4BEB-8203-CBBE6B6D9F53}" type="pres">
      <dgm:prSet presAssocID="{3FC29FA2-0F65-4AFC-840D-29DB56A7D19B}" presName="compNode" presStyleCnt="0"/>
      <dgm:spPr/>
    </dgm:pt>
    <dgm:pt modelId="{052819FF-4E1A-4B12-9315-AC1C552A9BC6}" type="pres">
      <dgm:prSet presAssocID="{3FC29FA2-0F65-4AFC-840D-29DB56A7D19B}" presName="iconBgRect" presStyleLbl="bgShp" presStyleIdx="2" presStyleCnt="6"/>
      <dgm:spPr/>
    </dgm:pt>
    <dgm:pt modelId="{51577779-893B-44FB-A465-DAD05DCF8FD0}" type="pres">
      <dgm:prSet presAssocID="{3FC29FA2-0F65-4AFC-840D-29DB56A7D19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5E0DD0FB-1024-4A88-8A46-327C606A256C}" type="pres">
      <dgm:prSet presAssocID="{3FC29FA2-0F65-4AFC-840D-29DB56A7D19B}" presName="spaceRect" presStyleCnt="0"/>
      <dgm:spPr/>
    </dgm:pt>
    <dgm:pt modelId="{512BE728-44CC-4E04-9483-90A6189BDEBE}" type="pres">
      <dgm:prSet presAssocID="{3FC29FA2-0F65-4AFC-840D-29DB56A7D19B}" presName="textRect" presStyleLbl="revTx" presStyleIdx="2" presStyleCnt="6">
        <dgm:presLayoutVars>
          <dgm:chMax val="1"/>
          <dgm:chPref val="1"/>
        </dgm:presLayoutVars>
      </dgm:prSet>
      <dgm:spPr/>
    </dgm:pt>
    <dgm:pt modelId="{A743E6EA-497E-4A10-8CE7-F1D09FFA25FA}" type="pres">
      <dgm:prSet presAssocID="{2E454727-3E62-4900-B8B1-536921DA8811}" presName="sibTrans" presStyleLbl="sibTrans2D1" presStyleIdx="0" presStyleCnt="0"/>
      <dgm:spPr/>
    </dgm:pt>
    <dgm:pt modelId="{E6C9D6C9-1793-48E4-BD49-0685FC6A8F5C}" type="pres">
      <dgm:prSet presAssocID="{AC2A323D-F752-406C-AC88-456A4D566155}" presName="compNode" presStyleCnt="0"/>
      <dgm:spPr/>
    </dgm:pt>
    <dgm:pt modelId="{D9B223F6-9434-4B29-893F-6244906F86E5}" type="pres">
      <dgm:prSet presAssocID="{AC2A323D-F752-406C-AC88-456A4D566155}" presName="iconBgRect" presStyleLbl="bgShp" presStyleIdx="3" presStyleCnt="6"/>
      <dgm:spPr/>
    </dgm:pt>
    <dgm:pt modelId="{85A03EA6-08B6-4550-9D18-41049DD82F70}" type="pres">
      <dgm:prSet presAssocID="{AC2A323D-F752-406C-AC88-456A4D56615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702FB70A-3A7D-47EB-9E0D-3211D3DDA5AD}" type="pres">
      <dgm:prSet presAssocID="{AC2A323D-F752-406C-AC88-456A4D566155}" presName="spaceRect" presStyleCnt="0"/>
      <dgm:spPr/>
    </dgm:pt>
    <dgm:pt modelId="{ECE57EC2-6723-4BE3-B7F9-8F0C84EB7DD7}" type="pres">
      <dgm:prSet presAssocID="{AC2A323D-F752-406C-AC88-456A4D566155}" presName="textRect" presStyleLbl="revTx" presStyleIdx="3" presStyleCnt="6">
        <dgm:presLayoutVars>
          <dgm:chMax val="1"/>
          <dgm:chPref val="1"/>
        </dgm:presLayoutVars>
      </dgm:prSet>
      <dgm:spPr/>
    </dgm:pt>
    <dgm:pt modelId="{66C0ED3D-E232-4A2B-8A4F-690C57E294E7}" type="pres">
      <dgm:prSet presAssocID="{50EB6800-A252-44E4-868A-C334CC4EBD01}" presName="sibTrans" presStyleLbl="sibTrans2D1" presStyleIdx="0" presStyleCnt="0"/>
      <dgm:spPr/>
    </dgm:pt>
    <dgm:pt modelId="{36ED3DFB-03CF-4ABE-B86D-682DA37DEC3A}" type="pres">
      <dgm:prSet presAssocID="{7A6E8CEA-3A3C-4FF0-B45D-98A6E606D110}" presName="compNode" presStyleCnt="0"/>
      <dgm:spPr/>
    </dgm:pt>
    <dgm:pt modelId="{C3438099-8A14-4776-9672-45A48C176557}" type="pres">
      <dgm:prSet presAssocID="{7A6E8CEA-3A3C-4FF0-B45D-98A6E606D110}" presName="iconBgRect" presStyleLbl="bgShp" presStyleIdx="4" presStyleCnt="6"/>
      <dgm:spPr/>
    </dgm:pt>
    <dgm:pt modelId="{1EB31A1D-B8FD-47CA-9865-34A31BE63582}" type="pres">
      <dgm:prSet presAssocID="{7A6E8CEA-3A3C-4FF0-B45D-98A6E606D11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67E6400-BCD4-4FEA-9777-E4BDA09333FD}" type="pres">
      <dgm:prSet presAssocID="{7A6E8CEA-3A3C-4FF0-B45D-98A6E606D110}" presName="spaceRect" presStyleCnt="0"/>
      <dgm:spPr/>
    </dgm:pt>
    <dgm:pt modelId="{89E8A1FB-B143-43D5-9F0D-3462651774F2}" type="pres">
      <dgm:prSet presAssocID="{7A6E8CEA-3A3C-4FF0-B45D-98A6E606D110}" presName="textRect" presStyleLbl="revTx" presStyleIdx="4" presStyleCnt="6">
        <dgm:presLayoutVars>
          <dgm:chMax val="1"/>
          <dgm:chPref val="1"/>
        </dgm:presLayoutVars>
      </dgm:prSet>
      <dgm:spPr/>
    </dgm:pt>
    <dgm:pt modelId="{0784AAA7-C16F-427B-A521-213199A49EDE}" type="pres">
      <dgm:prSet presAssocID="{C9227F60-8ABF-4843-BF82-5F1E2677B0BE}" presName="sibTrans" presStyleLbl="sibTrans2D1" presStyleIdx="0" presStyleCnt="0"/>
      <dgm:spPr/>
    </dgm:pt>
    <dgm:pt modelId="{094E31A6-0CFB-43D5-80DF-003BF128488C}" type="pres">
      <dgm:prSet presAssocID="{638EECBF-9A42-4FBB-B373-A3FF8D13AE4F}" presName="compNode" presStyleCnt="0"/>
      <dgm:spPr/>
    </dgm:pt>
    <dgm:pt modelId="{CFE923BB-77BC-4A1A-BBD5-43E59DDF6CDC}" type="pres">
      <dgm:prSet presAssocID="{638EECBF-9A42-4FBB-B373-A3FF8D13AE4F}" presName="iconBgRect" presStyleLbl="bgShp" presStyleIdx="5" presStyleCnt="6"/>
      <dgm:spPr/>
    </dgm:pt>
    <dgm:pt modelId="{C9AF443C-F688-4FBD-AEE4-E3B5640815E6}" type="pres">
      <dgm:prSet presAssocID="{638EECBF-9A42-4FBB-B373-A3FF8D13AE4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0527B164-8107-4E98-AB69-3C937A4DDCC1}" type="pres">
      <dgm:prSet presAssocID="{638EECBF-9A42-4FBB-B373-A3FF8D13AE4F}" presName="spaceRect" presStyleCnt="0"/>
      <dgm:spPr/>
    </dgm:pt>
    <dgm:pt modelId="{8BDE28F7-85A3-4AB5-AE1E-69E46CB4F261}" type="pres">
      <dgm:prSet presAssocID="{638EECBF-9A42-4FBB-B373-A3FF8D13AE4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1BE351C-78F1-4714-816A-9F143734C5F3}" type="presOf" srcId="{2E454727-3E62-4900-B8B1-536921DA8811}" destId="{A743E6EA-497E-4A10-8CE7-F1D09FFA25FA}" srcOrd="0" destOrd="0" presId="urn:microsoft.com/office/officeart/2018/2/layout/IconCircleList"/>
    <dgm:cxn modelId="{DE72B025-66C7-4A2E-B490-A3E70C98966F}" type="presOf" srcId="{258E0CD3-0058-4B65-A899-9E572023F322}" destId="{BA0F6968-9391-4674-9974-AA82E8FDFE1F}" srcOrd="0" destOrd="0" presId="urn:microsoft.com/office/officeart/2018/2/layout/IconCircleList"/>
    <dgm:cxn modelId="{8D3BA830-28BA-44E4-99CA-5CA310837975}" type="presOf" srcId="{7A6E8CEA-3A3C-4FF0-B45D-98A6E606D110}" destId="{89E8A1FB-B143-43D5-9F0D-3462651774F2}" srcOrd="0" destOrd="0" presId="urn:microsoft.com/office/officeart/2018/2/layout/IconCircleList"/>
    <dgm:cxn modelId="{23CEBA4C-7033-4C73-BB37-9679570CC0A6}" type="presOf" srcId="{C9227F60-8ABF-4843-BF82-5F1E2677B0BE}" destId="{0784AAA7-C16F-427B-A521-213199A49EDE}" srcOrd="0" destOrd="0" presId="urn:microsoft.com/office/officeart/2018/2/layout/IconCircleList"/>
    <dgm:cxn modelId="{5F3E2E6F-E0E1-4D2D-8DF7-3816E32A335D}" type="presOf" srcId="{8D0319C0-9E7E-4FD1-A97B-A2A132D1DABE}" destId="{F6BF070D-8FDA-4477-A814-DBA6296154B1}" srcOrd="0" destOrd="0" presId="urn:microsoft.com/office/officeart/2018/2/layout/IconCircleList"/>
    <dgm:cxn modelId="{DBF8AE53-8A37-4BE9-BFD3-736211BC2294}" srcId="{258E0CD3-0058-4B65-A899-9E572023F322}" destId="{9425AEC4-97A6-4545-A197-B99DB082A324}" srcOrd="1" destOrd="0" parTransId="{0FDAEC3D-BDBF-47F5-A55F-22011E556084}" sibTransId="{87BF245A-863D-47D9-8688-680E50EA625E}"/>
    <dgm:cxn modelId="{F950CD54-8C76-4E6E-BDD5-4EDF2683587B}" srcId="{258E0CD3-0058-4B65-A899-9E572023F322}" destId="{AC2A323D-F752-406C-AC88-456A4D566155}" srcOrd="3" destOrd="0" parTransId="{7DABFBA4-3A18-4595-8783-33056022EE27}" sibTransId="{50EB6800-A252-44E4-868A-C334CC4EBD01}"/>
    <dgm:cxn modelId="{9E431C55-48AD-4550-86BE-27F12708DE00}" type="presOf" srcId="{0FA25F9A-56D5-49E4-9902-4B9AB4FAD7F9}" destId="{773670CA-2DB6-49BA-8E8D-023EE0EC5940}" srcOrd="0" destOrd="0" presId="urn:microsoft.com/office/officeart/2018/2/layout/IconCircleList"/>
    <dgm:cxn modelId="{35691B81-F9EA-4C6E-87BC-B65A51631EB1}" type="presOf" srcId="{50EB6800-A252-44E4-868A-C334CC4EBD01}" destId="{66C0ED3D-E232-4A2B-8A4F-690C57E294E7}" srcOrd="0" destOrd="0" presId="urn:microsoft.com/office/officeart/2018/2/layout/IconCircleList"/>
    <dgm:cxn modelId="{784C7D8B-0503-4778-A34C-2D063DABC6C5}" srcId="{258E0CD3-0058-4B65-A899-9E572023F322}" destId="{638EECBF-9A42-4FBB-B373-A3FF8D13AE4F}" srcOrd="5" destOrd="0" parTransId="{54F82694-ECD0-4B24-8F6C-3E5ED68D9E9C}" sibTransId="{09F60700-11DF-4962-9613-50D3BFA6ECE7}"/>
    <dgm:cxn modelId="{0C05658C-AB86-4DFB-B795-F5CD1B32C562}" type="presOf" srcId="{638EECBF-9A42-4FBB-B373-A3FF8D13AE4F}" destId="{8BDE28F7-85A3-4AB5-AE1E-69E46CB4F261}" srcOrd="0" destOrd="0" presId="urn:microsoft.com/office/officeart/2018/2/layout/IconCircleList"/>
    <dgm:cxn modelId="{9C17D094-187B-4D4C-A900-04E81CFA4774}" type="presOf" srcId="{AC2A323D-F752-406C-AC88-456A4D566155}" destId="{ECE57EC2-6723-4BE3-B7F9-8F0C84EB7DD7}" srcOrd="0" destOrd="0" presId="urn:microsoft.com/office/officeart/2018/2/layout/IconCircleList"/>
    <dgm:cxn modelId="{AECDB0A1-7532-4DC6-83B3-6B57B1195E33}" type="presOf" srcId="{9425AEC4-97A6-4545-A197-B99DB082A324}" destId="{CD2C43FE-A41A-4DF7-A241-90D9F55C0A02}" srcOrd="0" destOrd="0" presId="urn:microsoft.com/office/officeart/2018/2/layout/IconCircleList"/>
    <dgm:cxn modelId="{E3C4B5AF-5E68-498A-AA9A-7B8BFF5771EB}" type="presOf" srcId="{3FC29FA2-0F65-4AFC-840D-29DB56A7D19B}" destId="{512BE728-44CC-4E04-9483-90A6189BDEBE}" srcOrd="0" destOrd="0" presId="urn:microsoft.com/office/officeart/2018/2/layout/IconCircleList"/>
    <dgm:cxn modelId="{5ABBCABF-BBCE-4FB3-ADEE-1524B988AF6B}" srcId="{258E0CD3-0058-4B65-A899-9E572023F322}" destId="{3FC29FA2-0F65-4AFC-840D-29DB56A7D19B}" srcOrd="2" destOrd="0" parTransId="{97ACBECA-1C1C-444A-B715-52032536DB68}" sibTransId="{2E454727-3E62-4900-B8B1-536921DA8811}"/>
    <dgm:cxn modelId="{E2FAF6C9-3F23-4CC8-98AA-37CD61F173DB}" srcId="{258E0CD3-0058-4B65-A899-9E572023F322}" destId="{8D0319C0-9E7E-4FD1-A97B-A2A132D1DABE}" srcOrd="0" destOrd="0" parTransId="{EC368818-71DE-41C6-9E9C-AA4A689D8C75}" sibTransId="{0FA25F9A-56D5-49E4-9902-4B9AB4FAD7F9}"/>
    <dgm:cxn modelId="{C06A80CA-2EBE-4659-B6F4-DA1B09FBC278}" type="presOf" srcId="{87BF245A-863D-47D9-8688-680E50EA625E}" destId="{E38A3DA2-900E-41AA-820C-56EFBBF1152A}" srcOrd="0" destOrd="0" presId="urn:microsoft.com/office/officeart/2018/2/layout/IconCircleList"/>
    <dgm:cxn modelId="{7AFC48EF-5DC0-47FE-9704-2C9AAC442876}" srcId="{258E0CD3-0058-4B65-A899-9E572023F322}" destId="{7A6E8CEA-3A3C-4FF0-B45D-98A6E606D110}" srcOrd="4" destOrd="0" parTransId="{C0A81119-2BE7-4F97-9E0E-7D94E336F82F}" sibTransId="{C9227F60-8ABF-4843-BF82-5F1E2677B0BE}"/>
    <dgm:cxn modelId="{73FA792A-1264-4C20-ABD5-209432114BD4}" type="presParOf" srcId="{BA0F6968-9391-4674-9974-AA82E8FDFE1F}" destId="{4F336736-585F-4E74-85E6-F196F3C43EFF}" srcOrd="0" destOrd="0" presId="urn:microsoft.com/office/officeart/2018/2/layout/IconCircleList"/>
    <dgm:cxn modelId="{11CEE1A8-4609-42B8-AA28-FC2360868498}" type="presParOf" srcId="{4F336736-585F-4E74-85E6-F196F3C43EFF}" destId="{1454AE6D-2077-420F-93CC-E56FB7411091}" srcOrd="0" destOrd="0" presId="urn:microsoft.com/office/officeart/2018/2/layout/IconCircleList"/>
    <dgm:cxn modelId="{C85E9FC7-013E-4897-B27D-3623DD64B4FE}" type="presParOf" srcId="{1454AE6D-2077-420F-93CC-E56FB7411091}" destId="{F9818F85-60E4-4DE4-A501-6D0D45E165A4}" srcOrd="0" destOrd="0" presId="urn:microsoft.com/office/officeart/2018/2/layout/IconCircleList"/>
    <dgm:cxn modelId="{C8E585B8-D543-4D7B-8A54-77D74AFDA4E3}" type="presParOf" srcId="{1454AE6D-2077-420F-93CC-E56FB7411091}" destId="{630A4888-12AD-49FB-BDC6-DF0FF5D474FA}" srcOrd="1" destOrd="0" presId="urn:microsoft.com/office/officeart/2018/2/layout/IconCircleList"/>
    <dgm:cxn modelId="{974358B4-8D0B-4780-BE55-9931A69B58B0}" type="presParOf" srcId="{1454AE6D-2077-420F-93CC-E56FB7411091}" destId="{20680166-B407-432C-A4AE-399BC17873F0}" srcOrd="2" destOrd="0" presId="urn:microsoft.com/office/officeart/2018/2/layout/IconCircleList"/>
    <dgm:cxn modelId="{4323E6B7-3991-4218-8EB9-B5AD32226D3E}" type="presParOf" srcId="{1454AE6D-2077-420F-93CC-E56FB7411091}" destId="{F6BF070D-8FDA-4477-A814-DBA6296154B1}" srcOrd="3" destOrd="0" presId="urn:microsoft.com/office/officeart/2018/2/layout/IconCircleList"/>
    <dgm:cxn modelId="{CD397355-4148-4081-8F65-9ADB0F89A8F1}" type="presParOf" srcId="{4F336736-585F-4E74-85E6-F196F3C43EFF}" destId="{773670CA-2DB6-49BA-8E8D-023EE0EC5940}" srcOrd="1" destOrd="0" presId="urn:microsoft.com/office/officeart/2018/2/layout/IconCircleList"/>
    <dgm:cxn modelId="{C3270A76-3AFC-446E-9C26-8533CDB51138}" type="presParOf" srcId="{4F336736-585F-4E74-85E6-F196F3C43EFF}" destId="{DADB26FA-918D-4D25-9B80-43862705CE52}" srcOrd="2" destOrd="0" presId="urn:microsoft.com/office/officeart/2018/2/layout/IconCircleList"/>
    <dgm:cxn modelId="{D1F3A1B2-BB03-42E2-9FF6-4C10A76577F1}" type="presParOf" srcId="{DADB26FA-918D-4D25-9B80-43862705CE52}" destId="{257E4F67-1EA1-4DA3-B871-47909804547C}" srcOrd="0" destOrd="0" presId="urn:microsoft.com/office/officeart/2018/2/layout/IconCircleList"/>
    <dgm:cxn modelId="{F953B704-E558-430C-848A-82AF1DFEA53C}" type="presParOf" srcId="{DADB26FA-918D-4D25-9B80-43862705CE52}" destId="{97B05509-0362-4821-8695-14D6F0F5214C}" srcOrd="1" destOrd="0" presId="urn:microsoft.com/office/officeart/2018/2/layout/IconCircleList"/>
    <dgm:cxn modelId="{95CA6F39-D846-431B-A7F1-606BF60E6A9B}" type="presParOf" srcId="{DADB26FA-918D-4D25-9B80-43862705CE52}" destId="{550A2B20-9B07-496F-B492-91613A40FD60}" srcOrd="2" destOrd="0" presId="urn:microsoft.com/office/officeart/2018/2/layout/IconCircleList"/>
    <dgm:cxn modelId="{DBD07C61-82E2-4D9B-ADAD-ED4E97A072E6}" type="presParOf" srcId="{DADB26FA-918D-4D25-9B80-43862705CE52}" destId="{CD2C43FE-A41A-4DF7-A241-90D9F55C0A02}" srcOrd="3" destOrd="0" presId="urn:microsoft.com/office/officeart/2018/2/layout/IconCircleList"/>
    <dgm:cxn modelId="{0F80012F-FC15-4501-8367-929F56F4A633}" type="presParOf" srcId="{4F336736-585F-4E74-85E6-F196F3C43EFF}" destId="{E38A3DA2-900E-41AA-820C-56EFBBF1152A}" srcOrd="3" destOrd="0" presId="urn:microsoft.com/office/officeart/2018/2/layout/IconCircleList"/>
    <dgm:cxn modelId="{58753BEC-96BE-4425-9EFB-DC67DD14797F}" type="presParOf" srcId="{4F336736-585F-4E74-85E6-F196F3C43EFF}" destId="{C4AD2809-6503-4BEB-8203-CBBE6B6D9F53}" srcOrd="4" destOrd="0" presId="urn:microsoft.com/office/officeart/2018/2/layout/IconCircleList"/>
    <dgm:cxn modelId="{E2992C90-4388-4E71-A0CC-AA4AF7CF1531}" type="presParOf" srcId="{C4AD2809-6503-4BEB-8203-CBBE6B6D9F53}" destId="{052819FF-4E1A-4B12-9315-AC1C552A9BC6}" srcOrd="0" destOrd="0" presId="urn:microsoft.com/office/officeart/2018/2/layout/IconCircleList"/>
    <dgm:cxn modelId="{A6151FE1-9320-4DB4-A9C6-E5E8FFD5C2CB}" type="presParOf" srcId="{C4AD2809-6503-4BEB-8203-CBBE6B6D9F53}" destId="{51577779-893B-44FB-A465-DAD05DCF8FD0}" srcOrd="1" destOrd="0" presId="urn:microsoft.com/office/officeart/2018/2/layout/IconCircleList"/>
    <dgm:cxn modelId="{43D6CD59-FF96-499F-8E71-EF5300A0768F}" type="presParOf" srcId="{C4AD2809-6503-4BEB-8203-CBBE6B6D9F53}" destId="{5E0DD0FB-1024-4A88-8A46-327C606A256C}" srcOrd="2" destOrd="0" presId="urn:microsoft.com/office/officeart/2018/2/layout/IconCircleList"/>
    <dgm:cxn modelId="{C99A04C3-DEE4-445F-B9C0-8F241E533940}" type="presParOf" srcId="{C4AD2809-6503-4BEB-8203-CBBE6B6D9F53}" destId="{512BE728-44CC-4E04-9483-90A6189BDEBE}" srcOrd="3" destOrd="0" presId="urn:microsoft.com/office/officeart/2018/2/layout/IconCircleList"/>
    <dgm:cxn modelId="{BF30A25C-A4E7-4C3A-957D-EF8818BD8C15}" type="presParOf" srcId="{4F336736-585F-4E74-85E6-F196F3C43EFF}" destId="{A743E6EA-497E-4A10-8CE7-F1D09FFA25FA}" srcOrd="5" destOrd="0" presId="urn:microsoft.com/office/officeart/2018/2/layout/IconCircleList"/>
    <dgm:cxn modelId="{8D974ED7-E539-478D-9BD7-7B9BBADE93BB}" type="presParOf" srcId="{4F336736-585F-4E74-85E6-F196F3C43EFF}" destId="{E6C9D6C9-1793-48E4-BD49-0685FC6A8F5C}" srcOrd="6" destOrd="0" presId="urn:microsoft.com/office/officeart/2018/2/layout/IconCircleList"/>
    <dgm:cxn modelId="{F6A379FC-3E8C-4FB1-BFA6-29564D93B990}" type="presParOf" srcId="{E6C9D6C9-1793-48E4-BD49-0685FC6A8F5C}" destId="{D9B223F6-9434-4B29-893F-6244906F86E5}" srcOrd="0" destOrd="0" presId="urn:microsoft.com/office/officeart/2018/2/layout/IconCircleList"/>
    <dgm:cxn modelId="{A9E44EA4-64F5-441C-9DF3-1C33A6FC6FE2}" type="presParOf" srcId="{E6C9D6C9-1793-48E4-BD49-0685FC6A8F5C}" destId="{85A03EA6-08B6-4550-9D18-41049DD82F70}" srcOrd="1" destOrd="0" presId="urn:microsoft.com/office/officeart/2018/2/layout/IconCircleList"/>
    <dgm:cxn modelId="{91ACFA1E-F8D0-4B4C-8A2D-C7E4A6C0289A}" type="presParOf" srcId="{E6C9D6C9-1793-48E4-BD49-0685FC6A8F5C}" destId="{702FB70A-3A7D-47EB-9E0D-3211D3DDA5AD}" srcOrd="2" destOrd="0" presId="urn:microsoft.com/office/officeart/2018/2/layout/IconCircleList"/>
    <dgm:cxn modelId="{8D001D48-95DC-4CE6-91AB-EB0C5CC26345}" type="presParOf" srcId="{E6C9D6C9-1793-48E4-BD49-0685FC6A8F5C}" destId="{ECE57EC2-6723-4BE3-B7F9-8F0C84EB7DD7}" srcOrd="3" destOrd="0" presId="urn:microsoft.com/office/officeart/2018/2/layout/IconCircleList"/>
    <dgm:cxn modelId="{1F6505F3-1708-47A8-8B79-25756863CFB4}" type="presParOf" srcId="{4F336736-585F-4E74-85E6-F196F3C43EFF}" destId="{66C0ED3D-E232-4A2B-8A4F-690C57E294E7}" srcOrd="7" destOrd="0" presId="urn:microsoft.com/office/officeart/2018/2/layout/IconCircleList"/>
    <dgm:cxn modelId="{FBCC30C8-73D5-4D11-A683-070D26EE3CAD}" type="presParOf" srcId="{4F336736-585F-4E74-85E6-F196F3C43EFF}" destId="{36ED3DFB-03CF-4ABE-B86D-682DA37DEC3A}" srcOrd="8" destOrd="0" presId="urn:microsoft.com/office/officeart/2018/2/layout/IconCircleList"/>
    <dgm:cxn modelId="{CBD97992-0C0E-458C-9AED-5949265F44FF}" type="presParOf" srcId="{36ED3DFB-03CF-4ABE-B86D-682DA37DEC3A}" destId="{C3438099-8A14-4776-9672-45A48C176557}" srcOrd="0" destOrd="0" presId="urn:microsoft.com/office/officeart/2018/2/layout/IconCircleList"/>
    <dgm:cxn modelId="{FF180782-A103-4120-8648-E559141524F9}" type="presParOf" srcId="{36ED3DFB-03CF-4ABE-B86D-682DA37DEC3A}" destId="{1EB31A1D-B8FD-47CA-9865-34A31BE63582}" srcOrd="1" destOrd="0" presId="urn:microsoft.com/office/officeart/2018/2/layout/IconCircleList"/>
    <dgm:cxn modelId="{E77EB340-6A78-4C86-B176-1D614CDAC1A5}" type="presParOf" srcId="{36ED3DFB-03CF-4ABE-B86D-682DA37DEC3A}" destId="{D67E6400-BCD4-4FEA-9777-E4BDA09333FD}" srcOrd="2" destOrd="0" presId="urn:microsoft.com/office/officeart/2018/2/layout/IconCircleList"/>
    <dgm:cxn modelId="{658380C1-D764-45E2-9A7E-B3F03C763860}" type="presParOf" srcId="{36ED3DFB-03CF-4ABE-B86D-682DA37DEC3A}" destId="{89E8A1FB-B143-43D5-9F0D-3462651774F2}" srcOrd="3" destOrd="0" presId="urn:microsoft.com/office/officeart/2018/2/layout/IconCircleList"/>
    <dgm:cxn modelId="{D88CA9CA-303B-4F39-9C9A-BB5DCE124BD3}" type="presParOf" srcId="{4F336736-585F-4E74-85E6-F196F3C43EFF}" destId="{0784AAA7-C16F-427B-A521-213199A49EDE}" srcOrd="9" destOrd="0" presId="urn:microsoft.com/office/officeart/2018/2/layout/IconCircleList"/>
    <dgm:cxn modelId="{AE888570-8377-4602-BFC0-5C16815F511B}" type="presParOf" srcId="{4F336736-585F-4E74-85E6-F196F3C43EFF}" destId="{094E31A6-0CFB-43D5-80DF-003BF128488C}" srcOrd="10" destOrd="0" presId="urn:microsoft.com/office/officeart/2018/2/layout/IconCircleList"/>
    <dgm:cxn modelId="{55BACEC3-A0BC-4F2D-B690-D02455AB8990}" type="presParOf" srcId="{094E31A6-0CFB-43D5-80DF-003BF128488C}" destId="{CFE923BB-77BC-4A1A-BBD5-43E59DDF6CDC}" srcOrd="0" destOrd="0" presId="urn:microsoft.com/office/officeart/2018/2/layout/IconCircleList"/>
    <dgm:cxn modelId="{1538D4DF-E084-4F3A-8F12-A6ADBA1C8A68}" type="presParOf" srcId="{094E31A6-0CFB-43D5-80DF-003BF128488C}" destId="{C9AF443C-F688-4FBD-AEE4-E3B5640815E6}" srcOrd="1" destOrd="0" presId="urn:microsoft.com/office/officeart/2018/2/layout/IconCircleList"/>
    <dgm:cxn modelId="{FA936D57-56A6-4E9E-BA93-5017C29D2C6A}" type="presParOf" srcId="{094E31A6-0CFB-43D5-80DF-003BF128488C}" destId="{0527B164-8107-4E98-AB69-3C937A4DDCC1}" srcOrd="2" destOrd="0" presId="urn:microsoft.com/office/officeart/2018/2/layout/IconCircleList"/>
    <dgm:cxn modelId="{9AA76D1E-B897-4495-A378-C7C6172C1DC7}" type="presParOf" srcId="{094E31A6-0CFB-43D5-80DF-003BF128488C}" destId="{8BDE28F7-85A3-4AB5-AE1E-69E46CB4F26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818F85-60E4-4DE4-A501-6D0D45E165A4}">
      <dsp:nvSpPr>
        <dsp:cNvPr id="0" name=""/>
        <dsp:cNvSpPr/>
      </dsp:nvSpPr>
      <dsp:spPr>
        <a:xfrm>
          <a:off x="81796" y="908655"/>
          <a:ext cx="897150" cy="8971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0A4888-12AD-49FB-BDC6-DF0FF5D474FA}">
      <dsp:nvSpPr>
        <dsp:cNvPr id="0" name=""/>
        <dsp:cNvSpPr/>
      </dsp:nvSpPr>
      <dsp:spPr>
        <a:xfrm>
          <a:off x="270198" y="1097056"/>
          <a:ext cx="520347" cy="5203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BF070D-8FDA-4477-A814-DBA6296154B1}">
      <dsp:nvSpPr>
        <dsp:cNvPr id="0" name=""/>
        <dsp:cNvSpPr/>
      </dsp:nvSpPr>
      <dsp:spPr>
        <a:xfrm>
          <a:off x="1171193" y="908655"/>
          <a:ext cx="2114711" cy="897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Relation </a:t>
          </a:r>
          <a:r>
            <a:rPr lang="en-GB" sz="2100" kern="1200" dirty="0"/>
            <a:t>between reviews and helpfulness </a:t>
          </a:r>
          <a:endParaRPr lang="en-US" sz="2100" kern="1200" dirty="0"/>
        </a:p>
      </dsp:txBody>
      <dsp:txXfrm>
        <a:off x="1171193" y="908655"/>
        <a:ext cx="2114711" cy="897150"/>
      </dsp:txXfrm>
    </dsp:sp>
    <dsp:sp modelId="{257E4F67-1EA1-4DA3-B871-47909804547C}">
      <dsp:nvSpPr>
        <dsp:cNvPr id="0" name=""/>
        <dsp:cNvSpPr/>
      </dsp:nvSpPr>
      <dsp:spPr>
        <a:xfrm>
          <a:off x="3654377" y="908655"/>
          <a:ext cx="897150" cy="8971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B05509-0362-4821-8695-14D6F0F5214C}">
      <dsp:nvSpPr>
        <dsp:cNvPr id="0" name=""/>
        <dsp:cNvSpPr/>
      </dsp:nvSpPr>
      <dsp:spPr>
        <a:xfrm>
          <a:off x="3842778" y="1097056"/>
          <a:ext cx="520347" cy="5203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2C43FE-A41A-4DF7-A241-90D9F55C0A02}">
      <dsp:nvSpPr>
        <dsp:cNvPr id="0" name=""/>
        <dsp:cNvSpPr/>
      </dsp:nvSpPr>
      <dsp:spPr>
        <a:xfrm>
          <a:off x="4743773" y="908655"/>
          <a:ext cx="2114711" cy="897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Relation </a:t>
          </a:r>
          <a:r>
            <a:rPr lang="en-GB" sz="2100" kern="1200" dirty="0"/>
            <a:t>between  price and reviews</a:t>
          </a:r>
          <a:endParaRPr lang="en-US" sz="2100" kern="1200" dirty="0"/>
        </a:p>
      </dsp:txBody>
      <dsp:txXfrm>
        <a:off x="4743773" y="908655"/>
        <a:ext cx="2114711" cy="897150"/>
      </dsp:txXfrm>
    </dsp:sp>
    <dsp:sp modelId="{052819FF-4E1A-4B12-9315-AC1C552A9BC6}">
      <dsp:nvSpPr>
        <dsp:cNvPr id="0" name=""/>
        <dsp:cNvSpPr/>
      </dsp:nvSpPr>
      <dsp:spPr>
        <a:xfrm>
          <a:off x="7226957" y="908655"/>
          <a:ext cx="897150" cy="8971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577779-893B-44FB-A465-DAD05DCF8FD0}">
      <dsp:nvSpPr>
        <dsp:cNvPr id="0" name=""/>
        <dsp:cNvSpPr/>
      </dsp:nvSpPr>
      <dsp:spPr>
        <a:xfrm>
          <a:off x="7415358" y="1097056"/>
          <a:ext cx="520347" cy="5203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2BE728-44CC-4E04-9483-90A6189BDEBE}">
      <dsp:nvSpPr>
        <dsp:cNvPr id="0" name=""/>
        <dsp:cNvSpPr/>
      </dsp:nvSpPr>
      <dsp:spPr>
        <a:xfrm>
          <a:off x="8316353" y="908655"/>
          <a:ext cx="2114711" cy="897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Relation </a:t>
          </a:r>
          <a:r>
            <a:rPr lang="en-GB" sz="2100" kern="1200" dirty="0"/>
            <a:t>between sales rank and helpfulness</a:t>
          </a:r>
          <a:endParaRPr lang="en-US" sz="2100" kern="1200" dirty="0"/>
        </a:p>
      </dsp:txBody>
      <dsp:txXfrm>
        <a:off x="8316353" y="908655"/>
        <a:ext cx="2114711" cy="897150"/>
      </dsp:txXfrm>
    </dsp:sp>
    <dsp:sp modelId="{D9B223F6-9434-4B29-893F-6244906F86E5}">
      <dsp:nvSpPr>
        <dsp:cNvPr id="0" name=""/>
        <dsp:cNvSpPr/>
      </dsp:nvSpPr>
      <dsp:spPr>
        <a:xfrm>
          <a:off x="81796" y="2545532"/>
          <a:ext cx="897150" cy="8971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A03EA6-08B6-4550-9D18-41049DD82F70}">
      <dsp:nvSpPr>
        <dsp:cNvPr id="0" name=""/>
        <dsp:cNvSpPr/>
      </dsp:nvSpPr>
      <dsp:spPr>
        <a:xfrm>
          <a:off x="270198" y="2733934"/>
          <a:ext cx="520347" cy="5203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E57EC2-6723-4BE3-B7F9-8F0C84EB7DD7}">
      <dsp:nvSpPr>
        <dsp:cNvPr id="0" name=""/>
        <dsp:cNvSpPr/>
      </dsp:nvSpPr>
      <dsp:spPr>
        <a:xfrm>
          <a:off x="1171193" y="2545532"/>
          <a:ext cx="2114711" cy="897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Relation </a:t>
          </a:r>
          <a:r>
            <a:rPr lang="en-GB" sz="2100" kern="1200" dirty="0"/>
            <a:t>between date and reviews</a:t>
          </a:r>
          <a:endParaRPr lang="en-US" sz="2100" kern="1200" dirty="0"/>
        </a:p>
      </dsp:txBody>
      <dsp:txXfrm>
        <a:off x="1171193" y="2545532"/>
        <a:ext cx="2114711" cy="897150"/>
      </dsp:txXfrm>
    </dsp:sp>
    <dsp:sp modelId="{C3438099-8A14-4776-9672-45A48C176557}">
      <dsp:nvSpPr>
        <dsp:cNvPr id="0" name=""/>
        <dsp:cNvSpPr/>
      </dsp:nvSpPr>
      <dsp:spPr>
        <a:xfrm>
          <a:off x="3654377" y="2545532"/>
          <a:ext cx="897150" cy="8971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B31A1D-B8FD-47CA-9865-34A31BE63582}">
      <dsp:nvSpPr>
        <dsp:cNvPr id="0" name=""/>
        <dsp:cNvSpPr/>
      </dsp:nvSpPr>
      <dsp:spPr>
        <a:xfrm>
          <a:off x="3842778" y="2733934"/>
          <a:ext cx="520347" cy="52034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E8A1FB-B143-43D5-9F0D-3462651774F2}">
      <dsp:nvSpPr>
        <dsp:cNvPr id="0" name=""/>
        <dsp:cNvSpPr/>
      </dsp:nvSpPr>
      <dsp:spPr>
        <a:xfrm>
          <a:off x="4743773" y="2545532"/>
          <a:ext cx="2114711" cy="897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Reviews among categories</a:t>
          </a:r>
          <a:endParaRPr lang="en-US" sz="2100" kern="1200"/>
        </a:p>
      </dsp:txBody>
      <dsp:txXfrm>
        <a:off x="4743773" y="2545532"/>
        <a:ext cx="2114711" cy="897150"/>
      </dsp:txXfrm>
    </dsp:sp>
    <dsp:sp modelId="{CFE923BB-77BC-4A1A-BBD5-43E59DDF6CDC}">
      <dsp:nvSpPr>
        <dsp:cNvPr id="0" name=""/>
        <dsp:cNvSpPr/>
      </dsp:nvSpPr>
      <dsp:spPr>
        <a:xfrm>
          <a:off x="7226957" y="2545532"/>
          <a:ext cx="897150" cy="8971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AF443C-F688-4FBD-AEE4-E3B5640815E6}">
      <dsp:nvSpPr>
        <dsp:cNvPr id="0" name=""/>
        <dsp:cNvSpPr/>
      </dsp:nvSpPr>
      <dsp:spPr>
        <a:xfrm>
          <a:off x="7415358" y="2733934"/>
          <a:ext cx="520347" cy="52034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DE28F7-85A3-4AB5-AE1E-69E46CB4F261}">
      <dsp:nvSpPr>
        <dsp:cNvPr id="0" name=""/>
        <dsp:cNvSpPr/>
      </dsp:nvSpPr>
      <dsp:spPr>
        <a:xfrm>
          <a:off x="8316353" y="2545532"/>
          <a:ext cx="2114711" cy="897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What products and brands are trending</a:t>
          </a:r>
        </a:p>
      </dsp:txBody>
      <dsp:txXfrm>
        <a:off x="8316353" y="2545532"/>
        <a:ext cx="2114711" cy="8971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5/5/2022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885BF-032C-4234-9276-F99919D9F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56353-9504-4CB3-8EFA-85962693F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F82E7-478C-4B0C-83AF-FF5E40689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8248-5E34-474C-AAB4-47BB5450596D}" type="datetimeFigureOut">
              <a:rPr lang="en-150" smtClean="0"/>
              <a:t>05/05/2022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A4A29-7B90-4DCC-B949-8D2228E75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0B959-7ABF-4A06-81E5-8AE24416E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F129-18CD-44CD-B4FD-C65982DA36F7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70489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77EA9-4B45-4E1D-BA5D-D0F4B7EC2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06CDA-7DD2-4A84-B69C-310DF8BF0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0F466-B766-48F9-9B1D-78CA3447E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0E103-706D-4A70-AD68-8FEFB03B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ABB21-921E-4B47-BFCD-C3BC0C8AF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6534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6A119C-1C99-4C13-B052-13317F9B8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FFCAE-CBC3-4A35-B1DF-268F7C5F9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A766E-ED8D-474D-BE85-01A988D0A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F6A6C-8002-40CB-9A7B-32140ED9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2FCD7-C947-42EB-B05E-FF0C6D37D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91350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DEBF-22A4-4844-B6B2-ABE9D611F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D4902-FB06-41F3-950B-544F4C075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81F00-F7A5-4B24-95F3-068CA9398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668B5-9799-49B6-BE1D-2B3434C7D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61367-4303-42B9-BB55-1B3622B68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150" smtClean="0"/>
              <a:t>‹#›</a:t>
            </a:fld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17073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6472-B2B2-48F1-934D-DFF3257AA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EDC1D-4849-4DFE-ACDE-BAFAF3561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70793-DD13-4FF4-9569-BA4139CE7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5CAFA-7A0C-4E50-9532-C184E1D60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C5EEE-36F5-4B2F-9BB2-36C976763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1905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9A7E-3853-4500-9655-E67CB5B81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5310B-05BB-4F19-877D-D646C1FBA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7A772-49F5-4F63-A1AD-714C1EDC5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6DBA2-B0C9-47AE-8D92-4FF6B153D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3D04E-F838-44C4-BC46-F6C03C42C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A21B9-2885-4FA5-8D88-5014BAD0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91912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1F5E-E7EB-45B9-BFA4-25821BFF6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5B5D1-9F74-45E7-9E84-ECD553CFC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3C233-1747-4E5B-8523-3DF467C8F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AE0BB-9DAB-4BAF-9FB3-0260E132C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2703A8-3034-4053-864F-894A51996C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FB2E27-E382-425D-A071-C0160A251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26ED37-F02A-4B64-89B0-60D80BDBB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5B165-57EC-44EF-BEF2-1327CDC16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57452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B64B7-EF3B-4283-890C-8BC04E617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855580-0FE9-421E-A3BE-4895095DC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3C6C3-9068-4157-9729-157C72DF5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236715-5359-48A4-A28E-9EF7C6E36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11146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9E1014-D0E1-42DE-BF77-B6ADC6826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CA2D5F-95F9-40D3-B545-9422E796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701EA-33CB-4F57-A4F2-DC4F8EC39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26262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FA20-DB75-4EFB-8D89-7CAAC44DF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B4783-A2A3-4E0F-B22F-90CDF51D2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FF1DDD-8FDE-4ECA-A806-81F7DFEC1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9AA07-18B8-47A5-BC5A-211ED7F11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60C0B-6237-4438-880E-40E21E6B0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A1584-53C5-4316-8D76-05BE129D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9835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79DEB-DB91-4BE9-B0A6-A2FA07F8F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C21164-49A3-469C-AD15-A87F4D82B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D2A6B-B13B-4172-901E-F0B13933B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FB979-30A3-445D-AEB1-EB3852C84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E6086-B779-4635-8D2F-A601E5A9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DD1D4-5BC5-4850-B568-78357264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26768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753E2B-2EBD-4732-BA4E-1C696738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9AFA4-5A48-4891-BF60-DB96EE0B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EBABE-4FC2-4590-B9F1-14FF5481B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36EC3-80BC-474B-A7FB-1EEA78900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F2D72-4206-4845-B7C9-7EF67E196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2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56D1A9B1-F8B1-4175-AFB4-1833BB2E2F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967" y="1119116"/>
            <a:ext cx="7317803" cy="2213635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4486" y="3335867"/>
            <a:ext cx="3290983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6" y="623275"/>
            <a:ext cx="10902214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7868" y="3427442"/>
            <a:ext cx="8919348" cy="1713305"/>
          </a:xfrm>
        </p:spPr>
        <p:txBody>
          <a:bodyPr anchor="b">
            <a:normAutofit/>
          </a:bodyPr>
          <a:lstStyle/>
          <a:p>
            <a:pPr algn="l"/>
            <a:r>
              <a:rPr lang="en-US" sz="3600"/>
              <a:t>Business Analysis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5095" y="5140747"/>
            <a:ext cx="7319391" cy="753165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Reviews Clothing, Shoes, and Jewelry 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271" y="365125"/>
            <a:ext cx="11164539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76C4C0-6928-4FFC-8C57-1FC8C983FB32}"/>
              </a:ext>
            </a:extLst>
          </p:cNvPr>
          <p:cNvSpPr txBox="1"/>
          <p:nvPr/>
        </p:nvSpPr>
        <p:spPr>
          <a:xfrm>
            <a:off x="3862164" y="-1395016"/>
            <a:ext cx="3656647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dirty="0">
              <a:latin typeface="+mj-lt"/>
              <a:ea typeface="+mj-ea"/>
              <a:cs typeface="+mj-cs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280" y="1057739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2245" y="1400640"/>
            <a:ext cx="1463040" cy="18283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248738" y="586822"/>
            <a:ext cx="610515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graph shows Top 20 titles per number of review showing the  categories their position in sale rank of that category. </a:t>
            </a:r>
            <a:endParaRPr lang="en-150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-228600" defTabSz="914400"/>
            <a:endParaRPr lang="en-US" sz="1800" dirty="0"/>
          </a:p>
        </p:txBody>
      </p:sp>
      <p:pic>
        <p:nvPicPr>
          <p:cNvPr id="19" name="slide2" descr="Top 20 titles by reviews">
            <a:extLst>
              <a:ext uri="{FF2B5EF4-FFF2-40B4-BE49-F238E27FC236}">
                <a16:creationId xmlns:a16="http://schemas.microsoft.com/office/drawing/2014/main" id="{62419A17-25C5-4A04-9047-C6FFDA804F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37" y="2765654"/>
            <a:ext cx="5480082" cy="3411350"/>
          </a:xfrm>
          <a:prstGeom prst="rect">
            <a:avLst/>
          </a:prstGeom>
        </p:spPr>
      </p:pic>
      <p:pic>
        <p:nvPicPr>
          <p:cNvPr id="20" name="slide2" descr="Top 20 titles by reviews">
            <a:extLst>
              <a:ext uri="{FF2B5EF4-FFF2-40B4-BE49-F238E27FC236}">
                <a16:creationId xmlns:a16="http://schemas.microsoft.com/office/drawing/2014/main" id="{E0AEA751-A707-4612-AC6E-F25EB305EB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166" y="2752718"/>
            <a:ext cx="5521644" cy="34372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6F22F0-DD62-42C2-A97E-EA8EE2E7F957}"/>
              </a:ext>
            </a:extLst>
          </p:cNvPr>
          <p:cNvSpPr txBox="1"/>
          <p:nvPr/>
        </p:nvSpPr>
        <p:spPr>
          <a:xfrm>
            <a:off x="1287088" y="838497"/>
            <a:ext cx="3008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FFC000"/>
                </a:solidFill>
                <a:latin typeface="Abadi" panose="020B0604020202020204" pitchFamily="34" charset="0"/>
              </a:rPr>
              <a:t>Reviews Clothing, Shoes, and Jewelry </a:t>
            </a:r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47843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271" y="365125"/>
            <a:ext cx="11164539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280" y="1057739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2245" y="1400640"/>
            <a:ext cx="1463040" cy="18283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349770" y="586822"/>
            <a:ext cx="6001073" cy="164592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graph shows the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 10 brands   reviewed and the product feedback which we can see is proportional among them. </a:t>
            </a:r>
            <a:endParaRPr lang="en-150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0" name="slide18" descr="Brand and Number Of Review">
            <a:extLst>
              <a:ext uri="{FF2B5EF4-FFF2-40B4-BE49-F238E27FC236}">
                <a16:creationId xmlns:a16="http://schemas.microsoft.com/office/drawing/2014/main" id="{B1595744-7210-4AF0-8366-F6DA430E8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056" y="2611454"/>
            <a:ext cx="6996968" cy="41060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30409C-3234-424F-8FAC-56A96B3725CC}"/>
              </a:ext>
            </a:extLst>
          </p:cNvPr>
          <p:cNvSpPr txBox="1"/>
          <p:nvPr/>
        </p:nvSpPr>
        <p:spPr>
          <a:xfrm>
            <a:off x="1287088" y="838497"/>
            <a:ext cx="3008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FFC000"/>
                </a:solidFill>
                <a:latin typeface="Abadi" panose="020B0604020202020204" pitchFamily="34" charset="0"/>
              </a:rPr>
              <a:t>Reviews Clothing, Shoes, and Jewelry </a:t>
            </a:r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81519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F0679-37DA-4F7D-B09E-39B04F0F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solidFill>
                  <a:srgbClr val="FFC000"/>
                </a:solidFill>
              </a:rPr>
              <a:t>Actionable insights</a:t>
            </a:r>
            <a:endParaRPr lang="en-150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43D3A-1A3C-4E0A-A6EF-D9E975177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Reviews with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highest Help Rate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 those with a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higher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number of words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Most reviews over 500 words are considered  helpful.</a:t>
            </a:r>
            <a:endParaRPr lang="en-150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Products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highly 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rated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 </a:t>
            </a:r>
            <a:r>
              <a:rPr lang="en-150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 helpful rate. 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products that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Rank higher in sales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 the ones with the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positive reviews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150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Products with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prices up to €50 are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highly reviewed.</a:t>
            </a:r>
            <a:endParaRPr lang="en-150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Products with higher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prices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 a greater number of words in the review.</a:t>
            </a:r>
            <a:endParaRPr lang="en-150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 out of 20 titles most reviewed 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 in a significantly position in rank sales and falls in clothing category. </a:t>
            </a:r>
            <a:endParaRPr lang="en-150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26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7981" y="556995"/>
            <a:ext cx="10512862" cy="1133693"/>
          </a:xfrm>
        </p:spPr>
        <p:txBody>
          <a:bodyPr>
            <a:normAutofit/>
          </a:bodyPr>
          <a:lstStyle/>
          <a:p>
            <a:r>
              <a:rPr lang="en-US" sz="5100" dirty="0"/>
              <a:t>Points of analysis </a:t>
            </a:r>
          </a:p>
        </p:txBody>
      </p:sp>
      <p:graphicFrame>
        <p:nvGraphicFramePr>
          <p:cNvPr id="18" name="Content Placeholder 13">
            <a:extLst>
              <a:ext uri="{FF2B5EF4-FFF2-40B4-BE49-F238E27FC236}">
                <a16:creationId xmlns:a16="http://schemas.microsoft.com/office/drawing/2014/main" id="{3D779CD9-88D6-473F-A4F6-9CAE7959DE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6763618"/>
              </p:ext>
            </p:extLst>
          </p:nvPr>
        </p:nvGraphicFramePr>
        <p:xfrm>
          <a:off x="837981" y="1825625"/>
          <a:ext cx="1051286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271" y="365125"/>
            <a:ext cx="11164539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280" y="1057739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2245" y="1400640"/>
            <a:ext cx="1463040" cy="18283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248738" y="586822"/>
            <a:ext cx="6105152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73% of reviews are considered not helpful and only 27% falls in helpful and helped.</a:t>
            </a:r>
            <a:endParaRPr lang="en-150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D64529-46B7-4AF3-AB17-7EAE7BDAE626}"/>
              </a:ext>
            </a:extLst>
          </p:cNvPr>
          <p:cNvSpPr txBox="1"/>
          <p:nvPr/>
        </p:nvSpPr>
        <p:spPr>
          <a:xfrm>
            <a:off x="1244887" y="948116"/>
            <a:ext cx="3008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FFC000"/>
                </a:solidFill>
                <a:latin typeface="Abadi" panose="020B0604020202020204" pitchFamily="34" charset="0"/>
              </a:rPr>
              <a:t>Reviews Clothing, Shoes, and Jewelry </a:t>
            </a:r>
          </a:p>
          <a:p>
            <a:endParaRPr lang="en-15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DDB459-D1BB-4698-BF83-6CDD04572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22026"/>
              </p:ext>
            </p:extLst>
          </p:nvPr>
        </p:nvGraphicFramePr>
        <p:xfrm>
          <a:off x="10617290" y="6110527"/>
          <a:ext cx="1473200" cy="54864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4259040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9148698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Helped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150" sz="1100" u="none" strike="noStrike">
                          <a:effectLst/>
                        </a:rPr>
                        <a:t> 0.46%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534715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Helpful 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150" sz="1100" u="none" strike="noStrike">
                          <a:effectLst/>
                        </a:rPr>
                        <a:t>26.64 %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013978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Not helpful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150" sz="1100" u="none" strike="noStrike" dirty="0">
                          <a:effectLst/>
                        </a:rPr>
                        <a:t> 72.90%</a:t>
                      </a:r>
                      <a:endParaRPr lang="en-150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17699617"/>
                  </a:ext>
                </a:extLst>
              </a:tr>
            </a:tbl>
          </a:graphicData>
        </a:graphic>
      </p:graphicFrame>
      <p:pic>
        <p:nvPicPr>
          <p:cNvPr id="10" name="slide2" descr="Helpfulness  and Number of Review">
            <a:extLst>
              <a:ext uri="{FF2B5EF4-FFF2-40B4-BE49-F238E27FC236}">
                <a16:creationId xmlns:a16="http://schemas.microsoft.com/office/drawing/2014/main" id="{B29F9026-3B0C-4F0A-A23C-DF59F0800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127" y="2545878"/>
            <a:ext cx="7320392" cy="418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271" y="365125"/>
            <a:ext cx="11164539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280" y="1057739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2245" y="1400640"/>
            <a:ext cx="1463040" cy="18283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248738" y="586822"/>
            <a:ext cx="6105152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Reviews considered not helpful have an average of 52 words while reviews considered helpful and helped have an average over 80 words.</a:t>
            </a:r>
            <a:endParaRPr lang="en-150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0" name="slide7" descr="Number of words and Helpfulness">
            <a:extLst>
              <a:ext uri="{FF2B5EF4-FFF2-40B4-BE49-F238E27FC236}">
                <a16:creationId xmlns:a16="http://schemas.microsoft.com/office/drawing/2014/main" id="{AF4DFBD3-FB2D-4AA1-9761-BB8C6C895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37" y="2564904"/>
            <a:ext cx="6844056" cy="40470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B65FC3-1462-4399-8E93-DD46AAAD4630}"/>
              </a:ext>
            </a:extLst>
          </p:cNvPr>
          <p:cNvSpPr txBox="1"/>
          <p:nvPr/>
        </p:nvSpPr>
        <p:spPr>
          <a:xfrm>
            <a:off x="1287088" y="838497"/>
            <a:ext cx="3008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FFC000"/>
                </a:solidFill>
                <a:latin typeface="Abadi" panose="020B0604020202020204" pitchFamily="34" charset="0"/>
              </a:rPr>
              <a:t>Reviews Clothing, Shoes, and Jewelry </a:t>
            </a:r>
          </a:p>
          <a:p>
            <a:endParaRPr lang="en-15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C769E1B-BC5E-4642-A961-ADD1AAE4A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129575"/>
              </p:ext>
            </p:extLst>
          </p:nvPr>
        </p:nvGraphicFramePr>
        <p:xfrm>
          <a:off x="10156576" y="4579883"/>
          <a:ext cx="1435100" cy="73152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727117">
                  <a:extLst>
                    <a:ext uri="{9D8B030D-6E8A-4147-A177-3AD203B41FA5}">
                      <a16:colId xmlns:a16="http://schemas.microsoft.com/office/drawing/2014/main" val="2056219016"/>
                    </a:ext>
                  </a:extLst>
                </a:gridCol>
                <a:gridCol w="707983">
                  <a:extLst>
                    <a:ext uri="{9D8B030D-6E8A-4147-A177-3AD203B41FA5}">
                      <a16:colId xmlns:a16="http://schemas.microsoft.com/office/drawing/2014/main" val="179857394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150" sz="1100" u="none" strike="noStrike">
                          <a:effectLst/>
                        </a:rPr>
                        <a:t>&lt; 500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0562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Helped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u="none" strike="noStrike">
                          <a:effectLst/>
                        </a:rPr>
                        <a:t>1%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239865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Helpful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u="none" strike="noStrike">
                          <a:effectLst/>
                        </a:rPr>
                        <a:t>26%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791234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Not Helpful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u="none" strike="noStrike" dirty="0">
                          <a:effectLst/>
                        </a:rPr>
                        <a:t>73%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1144702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2B5F12-30F5-451B-B687-7B1C68B9D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17122"/>
              </p:ext>
            </p:extLst>
          </p:nvPr>
        </p:nvGraphicFramePr>
        <p:xfrm>
          <a:off x="10156576" y="5539658"/>
          <a:ext cx="1435100" cy="73152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769546">
                  <a:extLst>
                    <a:ext uri="{9D8B030D-6E8A-4147-A177-3AD203B41FA5}">
                      <a16:colId xmlns:a16="http://schemas.microsoft.com/office/drawing/2014/main" val="1238142116"/>
                    </a:ext>
                  </a:extLst>
                </a:gridCol>
                <a:gridCol w="665554">
                  <a:extLst>
                    <a:ext uri="{9D8B030D-6E8A-4147-A177-3AD203B41FA5}">
                      <a16:colId xmlns:a16="http://schemas.microsoft.com/office/drawing/2014/main" val="467106873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150" sz="1100" u="none" strike="noStrike" dirty="0">
                          <a:effectLst/>
                        </a:rPr>
                        <a:t>&gt; 500</a:t>
                      </a:r>
                      <a:endParaRPr lang="en-150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3034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Helped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u="none" strike="noStrike" dirty="0">
                          <a:effectLst/>
                        </a:rPr>
                        <a:t>1%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39486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Helpful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u="none" strike="noStrike" dirty="0">
                          <a:effectLst/>
                        </a:rPr>
                        <a:t>79%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902835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Not Helpful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u="none" strike="noStrike" dirty="0">
                          <a:effectLst/>
                        </a:rPr>
                        <a:t>19%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39236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55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271" y="365125"/>
            <a:ext cx="11164539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280" y="1057739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2245" y="1400640"/>
            <a:ext cx="1463040" cy="18283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248738" y="586822"/>
            <a:ext cx="6105152" cy="1645920"/>
          </a:xfrm>
        </p:spPr>
        <p:txBody>
          <a:bodyPr anchor="ctr"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Percentage of reviews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products with a positive rating is 80% and products with neutral and negative is 20%</a:t>
            </a:r>
            <a:endParaRPr lang="en-150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0" name="slide3" descr="Product Feedback and Number of Review ">
            <a:extLst>
              <a:ext uri="{FF2B5EF4-FFF2-40B4-BE49-F238E27FC236}">
                <a16:creationId xmlns:a16="http://schemas.microsoft.com/office/drawing/2014/main" id="{DD0C2BB0-3A98-402D-90C7-EEA409000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042" y="2502424"/>
            <a:ext cx="7284740" cy="4307593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D1601B-D097-4664-9EF7-0B8057483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190315"/>
              </p:ext>
            </p:extLst>
          </p:nvPr>
        </p:nvGraphicFramePr>
        <p:xfrm>
          <a:off x="10486900" y="6059031"/>
          <a:ext cx="1473200" cy="54864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12893687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6976441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Negative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9%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164683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Neutral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11%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75340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Positive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 dirty="0">
                          <a:effectLst/>
                        </a:rPr>
                        <a:t>80%</a:t>
                      </a:r>
                      <a:endParaRPr lang="en-150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687795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AEC9192-E5D6-47FF-8A6D-73E13BD53492}"/>
              </a:ext>
            </a:extLst>
          </p:cNvPr>
          <p:cNvSpPr txBox="1"/>
          <p:nvPr/>
        </p:nvSpPr>
        <p:spPr>
          <a:xfrm>
            <a:off x="1287088" y="838497"/>
            <a:ext cx="3008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FFC000"/>
                </a:solidFill>
                <a:latin typeface="Abadi" panose="020B0604020202020204" pitchFamily="34" charset="0"/>
              </a:rPr>
              <a:t>Reviews Clothing, Shoes, and Jewelry </a:t>
            </a:r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01928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468" y="633619"/>
            <a:ext cx="4278268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477" y="1171300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230" y="2093976"/>
            <a:ext cx="3327549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DAD0AA-3F45-4BA8-9950-955F59DA86EC}"/>
              </a:ext>
            </a:extLst>
          </p:cNvPr>
          <p:cNvSpPr txBox="1"/>
          <p:nvPr/>
        </p:nvSpPr>
        <p:spPr>
          <a:xfrm>
            <a:off x="986745" y="3105834"/>
            <a:ext cx="2982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 reviews with a </a:t>
            </a:r>
          </a:p>
          <a:p>
            <a:pPr algn="ctr"/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higher positive rating. </a:t>
            </a:r>
            <a:endParaRPr lang="en-150" dirty="0"/>
          </a:p>
        </p:txBody>
      </p:sp>
      <p:pic>
        <p:nvPicPr>
          <p:cNvPr id="19" name="slide2" descr="Rating and Helpfulness">
            <a:extLst>
              <a:ext uri="{FF2B5EF4-FFF2-40B4-BE49-F238E27FC236}">
                <a16:creationId xmlns:a16="http://schemas.microsoft.com/office/drawing/2014/main" id="{ACF4B103-F0E3-42D4-AC6F-8D1D04FF7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548" y="274339"/>
            <a:ext cx="2692370" cy="63093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CB4AFD-E554-4A69-8B9B-D6D989154E5A}"/>
              </a:ext>
            </a:extLst>
          </p:cNvPr>
          <p:cNvSpPr txBox="1"/>
          <p:nvPr/>
        </p:nvSpPr>
        <p:spPr>
          <a:xfrm>
            <a:off x="877230" y="1034415"/>
            <a:ext cx="3008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FFC000"/>
                </a:solidFill>
                <a:latin typeface="Abadi" panose="020B0604020202020204" pitchFamily="34" charset="0"/>
              </a:rPr>
              <a:t>Reviews Clothing, Shoes, and Jewelry </a:t>
            </a:r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07866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271" y="365125"/>
            <a:ext cx="11164539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280" y="1057739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2245" y="1400640"/>
            <a:ext cx="1463040" cy="18283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248738" y="586822"/>
            <a:ext cx="6105152" cy="1645920"/>
          </a:xfrm>
        </p:spPr>
        <p:txBody>
          <a:bodyPr anchor="ctr"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Products with positive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rating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 in the top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 of Sales Rank. </a:t>
            </a:r>
            <a:endParaRPr lang="en-150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0" name="slide12" descr="Sales Rank  and number of review">
            <a:extLst>
              <a:ext uri="{FF2B5EF4-FFF2-40B4-BE49-F238E27FC236}">
                <a16:creationId xmlns:a16="http://schemas.microsoft.com/office/drawing/2014/main" id="{EAD41371-C0B3-4ECA-9F7D-75274DC37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526" y="2545480"/>
            <a:ext cx="7095829" cy="41958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EF4956-80E1-408E-BC3F-481324CA8587}"/>
              </a:ext>
            </a:extLst>
          </p:cNvPr>
          <p:cNvSpPr txBox="1"/>
          <p:nvPr/>
        </p:nvSpPr>
        <p:spPr>
          <a:xfrm>
            <a:off x="1287088" y="838497"/>
            <a:ext cx="3008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FFC000"/>
                </a:solidFill>
                <a:latin typeface="Abadi" panose="020B0604020202020204" pitchFamily="34" charset="0"/>
              </a:rPr>
              <a:t>Reviews Clothing, Shoes, and Jewelry </a:t>
            </a:r>
          </a:p>
          <a:p>
            <a:endParaRPr lang="en-15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C1D6A2F-CA13-49A8-BBAB-380B4DF7B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954754"/>
              </p:ext>
            </p:extLst>
          </p:nvPr>
        </p:nvGraphicFramePr>
        <p:xfrm>
          <a:off x="10270876" y="5917942"/>
          <a:ext cx="1219200" cy="54864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149141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6950351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Negative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u="none" strike="noStrike">
                          <a:effectLst/>
                        </a:rPr>
                        <a:t>8%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470175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Neutral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u="none" strike="noStrike">
                          <a:effectLst/>
                        </a:rPr>
                        <a:t>9%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438628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Positive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u="none" strike="noStrike" dirty="0">
                          <a:effectLst/>
                        </a:rPr>
                        <a:t>83%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64834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61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271" y="365125"/>
            <a:ext cx="11164539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280" y="1057739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2245" y="1400640"/>
            <a:ext cx="1463040" cy="18283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248738" y="586822"/>
            <a:ext cx="6105152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Products with helpful review classifies better in the sales rank.</a:t>
            </a:r>
            <a:endParaRPr lang="en-150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9" name="slide13" descr="Help Rate and Sales Rank">
            <a:extLst>
              <a:ext uri="{FF2B5EF4-FFF2-40B4-BE49-F238E27FC236}">
                <a16:creationId xmlns:a16="http://schemas.microsoft.com/office/drawing/2014/main" id="{0A27D1B4-5359-4310-93CC-5922B5FAC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076" y="2762329"/>
            <a:ext cx="6534683" cy="38718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DF8B33-1F25-4D30-A9B4-434FD37ECE18}"/>
              </a:ext>
            </a:extLst>
          </p:cNvPr>
          <p:cNvSpPr txBox="1"/>
          <p:nvPr/>
        </p:nvSpPr>
        <p:spPr>
          <a:xfrm>
            <a:off x="1287088" y="838497"/>
            <a:ext cx="3008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FFC000"/>
                </a:solidFill>
                <a:latin typeface="Abadi" panose="020B0604020202020204" pitchFamily="34" charset="0"/>
              </a:rPr>
              <a:t>Reviews Clothing, Shoes, and Jewelry </a:t>
            </a:r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52428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271" y="365125"/>
            <a:ext cx="11164539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280" y="1057739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2245" y="1400640"/>
            <a:ext cx="1463040" cy="18283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2D2AE-7816-42D4-AB50-C48BB5D22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770" y="586822"/>
            <a:ext cx="6001073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Almost 90% of the reviews are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products that cost up to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€50</a:t>
            </a:r>
            <a:endParaRPr lang="en-150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150" sz="1800" dirty="0"/>
          </a:p>
        </p:txBody>
      </p:sp>
      <p:pic>
        <p:nvPicPr>
          <p:cNvPr id="5" name="slide8" descr="Price and Number Of Review ">
            <a:extLst>
              <a:ext uri="{FF2B5EF4-FFF2-40B4-BE49-F238E27FC236}">
                <a16:creationId xmlns:a16="http://schemas.microsoft.com/office/drawing/2014/main" id="{18076C7D-69C0-401E-BEB4-5D2A6A703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62" y="2762213"/>
            <a:ext cx="5467578" cy="36359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B4987CE-2166-4265-BA33-74D628F7A91B}"/>
              </a:ext>
            </a:extLst>
          </p:cNvPr>
          <p:cNvSpPr txBox="1"/>
          <p:nvPr/>
        </p:nvSpPr>
        <p:spPr>
          <a:xfrm>
            <a:off x="1287088" y="838497"/>
            <a:ext cx="3008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FFC000"/>
                </a:solidFill>
                <a:latin typeface="Abadi" panose="020B0604020202020204" pitchFamily="34" charset="0"/>
              </a:rPr>
              <a:t>Reviews Clothing, Shoes, and Jewelry </a:t>
            </a:r>
          </a:p>
          <a:p>
            <a:endParaRPr lang="en-150" dirty="0"/>
          </a:p>
        </p:txBody>
      </p:sp>
      <p:pic>
        <p:nvPicPr>
          <p:cNvPr id="11" name="slide2" descr="Num of words and price">
            <a:extLst>
              <a:ext uri="{FF2B5EF4-FFF2-40B4-BE49-F238E27FC236}">
                <a16:creationId xmlns:a16="http://schemas.microsoft.com/office/drawing/2014/main" id="{31CA5B3E-3B8A-4E9D-8311-72549A344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354" y="2634828"/>
            <a:ext cx="4635456" cy="413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5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11113</TotalTime>
  <Words>408</Words>
  <Application>Microsoft Office PowerPoint</Application>
  <PresentationFormat>Custom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Abadi</vt:lpstr>
      <vt:lpstr>Arial</vt:lpstr>
      <vt:lpstr>Calibri</vt:lpstr>
      <vt:lpstr>Calibri Light</vt:lpstr>
      <vt:lpstr>Corbel</vt:lpstr>
      <vt:lpstr>Office Theme</vt:lpstr>
      <vt:lpstr>Business Analysis</vt:lpstr>
      <vt:lpstr>Points of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Actionable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Reviews</dc:title>
  <dc:creator>Ana Caroline De Paula Resende</dc:creator>
  <cp:lastModifiedBy>Ana Caroline De Paula Resende</cp:lastModifiedBy>
  <cp:revision>36</cp:revision>
  <dcterms:created xsi:type="dcterms:W3CDTF">2022-03-10T12:21:38Z</dcterms:created>
  <dcterms:modified xsi:type="dcterms:W3CDTF">2022-05-05T20:27:57Z</dcterms:modified>
</cp:coreProperties>
</file>