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615378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615378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615378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6153785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6153785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6153785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fce8556c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fce8556c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fce8556c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fce8556c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615378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615378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github.com/Microsoft/cntk" TargetMode="External"/><Relationship Id="rId4" Type="http://schemas.openxmlformats.org/officeDocument/2006/relationships/hyperlink" Target="https://github.com/Theano/Thean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80654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Job Search Assistant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 chatbot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59875" y="2571747"/>
            <a:ext cx="5361300" cy="22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H Anarghya </a:t>
            </a:r>
            <a:endParaRPr sz="2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/>
              <a:t>Lalitashree</a:t>
            </a:r>
            <a:r>
              <a:rPr lang="en-GB" sz="2400" dirty="0"/>
              <a:t> R Hegde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/>
              <a:t>Pannaga</a:t>
            </a:r>
            <a:r>
              <a:rPr lang="en-GB" sz="2400" dirty="0"/>
              <a:t> Sharma ML </a:t>
            </a:r>
            <a:endParaRPr sz="2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/>
              <a:t>Prateeka</a:t>
            </a:r>
            <a:r>
              <a:rPr lang="en-GB" sz="2400" dirty="0"/>
              <a:t> C Bhat 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4900" y="664750"/>
            <a:ext cx="6881450" cy="3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05975" y="775100"/>
            <a:ext cx="6469549" cy="35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1432388" y="841888"/>
            <a:ext cx="6279226" cy="3459724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0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662940"/>
            <a:ext cx="6407785" cy="3817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1388550" y="365824"/>
            <a:ext cx="6366900" cy="17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Benefits</a:t>
            </a:r>
            <a:endParaRPr sz="4800"/>
          </a:p>
        </p:txBody>
      </p:sp>
      <p:sp>
        <p:nvSpPr>
          <p:cNvPr id="224" name="Google Shape;224;p25"/>
          <p:cNvSpPr txBox="1"/>
          <p:nvPr/>
        </p:nvSpPr>
        <p:spPr>
          <a:xfrm>
            <a:off x="1215150" y="1984250"/>
            <a:ext cx="6540300" cy="19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Jobot recommends relevant IT jobs  for aspirants who are looking for better job opportunities in Bangalore.</a:t>
            </a:r>
            <a:endParaRPr sz="20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2609500" y="683775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</a:t>
            </a:r>
            <a:r>
              <a:rPr lang="en-GB"/>
              <a:t> You!</a:t>
            </a:r>
            <a:endParaRPr sz="3000"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24338" y="1816400"/>
            <a:ext cx="5890974" cy="27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775784" y="5178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chatbot?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506675" y="1757050"/>
            <a:ext cx="7907100" cy="28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chatbot is an artificial intelligence (AI) software that can simulate a conversation (or a chat) with a user in natural language through messaging applications, websites, or mobile apps.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it work?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22600" y="1800200"/>
            <a:ext cx="83874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2588" y="219552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00850" y="2266772"/>
            <a:ext cx="1942301" cy="13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61100" y="2173013"/>
            <a:ext cx="1942301" cy="15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382900" y="2463500"/>
            <a:ext cx="114765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613450" y="2463513"/>
            <a:ext cx="1147650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716875" y="4032350"/>
            <a:ext cx="1774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makes a request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3600850" y="4081425"/>
            <a:ext cx="210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Request analyzed by AI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932700" y="4081450"/>
            <a:ext cx="210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Real time response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Functionalities:</a:t>
            </a: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7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Percept</a:t>
            </a: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- The agent takes user input such as qualification, tier level of the  company, skill set, experience etc.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Action</a:t>
            </a: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- Using the deep learning model ,the agent processes the requests.  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Goal</a:t>
            </a: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- To recommend suitable job role in a company located at Bangalore.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b="1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Environment</a:t>
            </a: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- Virtual  environment involving data set for training and user input.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819150" y="1446600"/>
            <a:ext cx="7317300" cy="29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 panose="02040502050405020303"/>
              <a:buChar char="❖"/>
            </a:pPr>
            <a:r>
              <a:rPr lang="en-GB" sz="1600" b="1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Neural networks</a:t>
            </a: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- Basic components of the neural networks are input layers,hidden layers, output layer, weights and activation function. Input layer,hidden layer and output layer are called dense layers.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03750" y="2344025"/>
            <a:ext cx="4339499" cy="249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3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❖"/>
            </a:pPr>
            <a:r>
              <a:rPr lang="en-GB" sz="1600" b="1">
                <a:solidFill>
                  <a:schemeClr val="dk2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Deep learning with keras</a:t>
            </a:r>
            <a:r>
              <a:rPr lang="en-GB" sz="16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</a:t>
            </a:r>
            <a:r>
              <a:rPr lang="en-GB"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Keras is a high-level neural networks API, capable of running on top of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3"/>
              </a:rPr>
              <a:t>Tensorflow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,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4"/>
              </a:rPr>
              <a:t>Theano,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and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5"/>
              </a:rPr>
              <a:t>CNTK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. It enables fast experimentation through a high level, user-friendly, modular and extensible API. Keras can also be run on both CPU and GPU.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222222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222222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 panose="02040502050405020303"/>
              <a:buChar char="❖"/>
            </a:pP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Flask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-is a popular web framework written in </a:t>
            </a: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Python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. It </a:t>
            </a:r>
            <a:r>
              <a:rPr lang="en-GB" sz="1600" b="1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provides  tools, libraries and technologies that allows us to build a web application.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297350" y="2119213"/>
            <a:ext cx="3360025" cy="9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124975" y="2093550"/>
            <a:ext cx="2482575" cy="9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3633475" y="455500"/>
            <a:ext cx="42234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Algorithm</a:t>
            </a:r>
            <a:endParaRPr sz="4800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119575" y="289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1119575" y="584900"/>
            <a:ext cx="1806900" cy="5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Webpage(input)</a:t>
            </a:r>
          </a:p>
        </p:txBody>
      </p:sp>
      <p:sp>
        <p:nvSpPr>
          <p:cNvPr id="177" name="Google Shape;177;p19"/>
          <p:cNvSpPr/>
          <p:nvPr/>
        </p:nvSpPr>
        <p:spPr>
          <a:xfrm>
            <a:off x="1119575" y="1376600"/>
            <a:ext cx="1806900" cy="5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Input layer          </a:t>
            </a:r>
          </a:p>
        </p:txBody>
      </p:sp>
      <p:sp>
        <p:nvSpPr>
          <p:cNvPr id="178" name="Google Shape;178;p19"/>
          <p:cNvSpPr/>
          <p:nvPr/>
        </p:nvSpPr>
        <p:spPr>
          <a:xfrm>
            <a:off x="1119575" y="2159663"/>
            <a:ext cx="1806900" cy="5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Hidden Layers</a:t>
            </a:r>
          </a:p>
        </p:txBody>
      </p:sp>
      <p:sp>
        <p:nvSpPr>
          <p:cNvPr id="179" name="Google Shape;179;p19"/>
          <p:cNvSpPr/>
          <p:nvPr/>
        </p:nvSpPr>
        <p:spPr>
          <a:xfrm>
            <a:off x="1119575" y="2942738"/>
            <a:ext cx="1806900" cy="5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Output layer</a:t>
            </a:r>
          </a:p>
        </p:txBody>
      </p:sp>
      <p:sp>
        <p:nvSpPr>
          <p:cNvPr id="180" name="Google Shape;180;p19"/>
          <p:cNvSpPr/>
          <p:nvPr/>
        </p:nvSpPr>
        <p:spPr>
          <a:xfrm>
            <a:off x="1119575" y="3725825"/>
            <a:ext cx="1806900" cy="5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Job        Recommendation</a:t>
            </a:r>
          </a:p>
        </p:txBody>
      </p:sp>
      <p:sp>
        <p:nvSpPr>
          <p:cNvPr id="181" name="Google Shape;181;p19"/>
          <p:cNvSpPr/>
          <p:nvPr/>
        </p:nvSpPr>
        <p:spPr>
          <a:xfrm>
            <a:off x="1889675" y="1128200"/>
            <a:ext cx="266700" cy="24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889675" y="1911275"/>
            <a:ext cx="266700" cy="24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889675" y="2694338"/>
            <a:ext cx="266700" cy="24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889675" y="3477425"/>
            <a:ext cx="266700" cy="248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>
            <a:stCxn id="177" idx="3"/>
          </p:cNvCxnSpPr>
          <p:nvPr/>
        </p:nvCxnSpPr>
        <p:spPr>
          <a:xfrm>
            <a:off x="2926475" y="1648250"/>
            <a:ext cx="606600" cy="7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2926475" y="2435813"/>
            <a:ext cx="6165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9"/>
          <p:cNvCxnSpPr/>
          <p:nvPr/>
        </p:nvCxnSpPr>
        <p:spPr>
          <a:xfrm rot="10800000" flipH="1">
            <a:off x="2942825" y="2460500"/>
            <a:ext cx="6003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9"/>
          <p:cNvSpPr txBox="1"/>
          <p:nvPr/>
        </p:nvSpPr>
        <p:spPr>
          <a:xfrm>
            <a:off x="3500525" y="2210550"/>
            <a:ext cx="1610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Activation Function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>
            <a:off x="4950175" y="2425925"/>
            <a:ext cx="786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0" name="Google Shape;190;p19"/>
          <p:cNvSpPr txBox="1"/>
          <p:nvPr/>
        </p:nvSpPr>
        <p:spPr>
          <a:xfrm>
            <a:off x="5604625" y="2236800"/>
            <a:ext cx="2119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Artificial Neural Network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2107375" y="1843650"/>
            <a:ext cx="28428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Keras API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2065950" y="2602900"/>
            <a:ext cx="28428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Keras API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43825" y="1128663"/>
            <a:ext cx="7153200" cy="3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48825" y="423675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03388" y="1124550"/>
            <a:ext cx="5937232" cy="289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301</Words>
  <Application>Microsoft Office PowerPoint</Application>
  <PresentationFormat>On-screen Show (16:9)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Nunito</vt:lpstr>
      <vt:lpstr>Georgia</vt:lpstr>
      <vt:lpstr>Shift</vt:lpstr>
      <vt:lpstr>Job Search Assistant AI chatbot</vt:lpstr>
      <vt:lpstr>What is a chatbot? </vt:lpstr>
      <vt:lpstr>How does it work?</vt:lpstr>
      <vt:lpstr>Functionalities:</vt:lpstr>
      <vt:lpstr>Technology</vt:lpstr>
      <vt:lpstr>Deep learning with keras- Keras is a high-level neural networks API, capable of running on top of Tensorflow, Theano, and CNTK. It enables fast experimentation through a high level, user-friendly, modular and extensible API. Keras can also be run on both CPU and GPU.   Flask -is a popular web framework written in Python. It  provides  tools, libraries and technologies that allows us to build a web application.</vt:lpstr>
      <vt:lpstr>Algorithm</vt:lpstr>
      <vt:lpstr>Screenshots</vt:lpstr>
      <vt:lpstr>PowerPoint Presentation</vt:lpstr>
      <vt:lpstr>PowerPoint Presentation</vt:lpstr>
      <vt:lpstr>PowerPoint Presentation</vt:lpstr>
      <vt:lpstr>PowerPoint Presentation</vt:lpstr>
      <vt:lpstr>Benefits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Assistant_x000d_AI chatbot</dc:title>
  <dc:creator/>
  <cp:lastModifiedBy>Anarghya H</cp:lastModifiedBy>
  <cp:revision>4</cp:revision>
  <dcterms:created xsi:type="dcterms:W3CDTF">2019-11-20T03:49:08Z</dcterms:created>
  <dcterms:modified xsi:type="dcterms:W3CDTF">2021-09-14T10:53:13Z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