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9" r:id="rId4"/>
    <p:sldId id="281" r:id="rId5"/>
    <p:sldId id="280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Running the Job Search Assistant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101969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1: Open the application in PyCharm and run the application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377E2-CB5C-4475-92AB-80565183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517557"/>
            <a:ext cx="10919012" cy="30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7529099" cy="640080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2: Open 127.0.0.1:5000 on the browser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A5331-BAA0-49E9-B186-B3993CD2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16" y="1578204"/>
            <a:ext cx="5433531" cy="35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AC2D8-91D8-4330-A3B3-B22CEFDF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760" y="2784616"/>
            <a:ext cx="8242479" cy="35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626840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 3: Follow the screen and select the appropriate option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6D830E-2CE6-4956-853F-B957425D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68" y="1334352"/>
            <a:ext cx="8242479" cy="23232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F0B172-3096-478A-B090-8A5A9316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68" y="3756212"/>
            <a:ext cx="8242479" cy="289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48056"/>
            <a:ext cx="9411687" cy="640080"/>
          </a:xfrm>
        </p:spPr>
        <p:txBody>
          <a:bodyPr>
            <a:normAutofit/>
          </a:bodyPr>
          <a:lstStyle/>
          <a:p>
            <a:r>
              <a:rPr lang="en-US" dirty="0"/>
              <a:t>Step 4: Enter the skills in the input field and click on Submit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59C99-EC90-450E-B7DA-C9EBDDDC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91" y="1401777"/>
            <a:ext cx="9865217" cy="2686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F42D8C-A107-49C2-8644-87BBF07D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91" y="4381521"/>
            <a:ext cx="9865217" cy="20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68CC42-018E-40E6-BB51-B0A74B960FC5}"/>
              </a:ext>
            </a:extLst>
          </p:cNvPr>
          <p:cNvSpPr txBox="1"/>
          <p:nvPr/>
        </p:nvSpPr>
        <p:spPr>
          <a:xfrm>
            <a:off x="3303495" y="2509228"/>
            <a:ext cx="6158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{BE672FA4-B9B0-4669-A8C7-40A80B7EB71A}tf10001108_win32</Template>
  <TotalTime>40</TotalTime>
  <Words>55</Words>
  <Application>Microsoft Office PowerPoint</Application>
  <PresentationFormat>Widescreen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Running the Job Search Assistant Application</vt:lpstr>
      <vt:lpstr>Step 1: Open the application in PyCharm and run the application </vt:lpstr>
      <vt:lpstr>Step 2: Open 127.0.0.1:5000 on the browser</vt:lpstr>
      <vt:lpstr>Step 3: Follow the screen and select the appropriate option</vt:lpstr>
      <vt:lpstr>Step 4: Enter the skills in the input field and click on Submit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the Jobot Application</dc:title>
  <dc:creator>Anarghya H</dc:creator>
  <cp:keywords/>
  <cp:lastModifiedBy>Anarghya H</cp:lastModifiedBy>
  <cp:revision>2</cp:revision>
  <dcterms:created xsi:type="dcterms:W3CDTF">2021-11-23T16:59:30Z</dcterms:created>
  <dcterms:modified xsi:type="dcterms:W3CDTF">2021-11-23T17:39:34Z</dcterms:modified>
  <cp:version/>
</cp:coreProperties>
</file>