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14" r:id="rId2"/>
    <p:sldId id="380" r:id="rId3"/>
    <p:sldId id="383" r:id="rId4"/>
    <p:sldId id="423" r:id="rId5"/>
    <p:sldId id="387" r:id="rId6"/>
    <p:sldId id="422" r:id="rId7"/>
    <p:sldId id="421" r:id="rId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p:defaultTextStyle>
  <p:extLst>
    <p:ext uri="{521415D9-36F7-43E2-AB2F-B90AF26B5E84}">
      <p14:sectionLst xmlns:p14="http://schemas.microsoft.com/office/powerpoint/2010/main">
        <p14:section name="Untitled Section" id="{9FA87C92-BD76-4810-867A-1F831208C75B}">
          <p14:sldIdLst>
            <p14:sldId id="414"/>
            <p14:sldId id="380"/>
            <p14:sldId id="383"/>
            <p14:sldId id="423"/>
            <p14:sldId id="387"/>
            <p14:sldId id="422"/>
            <p14:sldId id="42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F92"/>
    <a:srgbClr val="972459"/>
    <a:srgbClr val="55265E"/>
    <a:srgbClr val="52315E"/>
    <a:srgbClr val="FDFDFD"/>
    <a:srgbClr val="000000"/>
    <a:srgbClr val="FFBF2B"/>
    <a:srgbClr val="29354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0" autoAdjust="0"/>
    <p:restoredTop sz="94749" autoAdjust="0"/>
  </p:normalViewPr>
  <p:slideViewPr>
    <p:cSldViewPr snapToGrid="0" showGuides="1">
      <p:cViewPr varScale="1">
        <p:scale>
          <a:sx n="78" d="100"/>
          <a:sy n="78" d="100"/>
        </p:scale>
        <p:origin x="835" y="43"/>
      </p:cViewPr>
      <p:guideLst>
        <p:guide orient="horz" pos="2160"/>
        <p:guide pos="3839"/>
      </p:guideLst>
    </p:cSldViewPr>
  </p:slideViewPr>
  <p:outlineViewPr>
    <p:cViewPr>
      <p:scale>
        <a:sx n="100" d="100"/>
        <a:sy n="100"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B54347A6-376E-408F-81EC-9B1C24CEBE40}" type="datetimeFigureOut">
              <a:rPr lang="zh-CN" altLang="en-US"/>
              <a:t>2019/9/9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9206E784-ABA1-423B-83F5-5F35CB3BC821}" type="slidenum">
              <a:rPr lang="zh-CN" altLang="en-US"/>
              <a:t>‹#›</a:t>
            </a:fld>
            <a:endParaRPr lang="zh-CN" altLang="en-US"/>
          </a:p>
        </p:txBody>
      </p:sp>
    </p:spTree>
    <p:extLst>
      <p:ext uri="{BB962C8B-B14F-4D97-AF65-F5344CB8AC3E}">
        <p14:creationId xmlns:p14="http://schemas.microsoft.com/office/powerpoint/2010/main" val="1859830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06E784-ABA1-423B-83F5-5F35CB3BC821}"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797488"/>
            <a:ext cx="9144000" cy="2387600"/>
          </a:xfrm>
        </p:spPr>
        <p:txBody>
          <a:bodyPr anchor="b">
            <a:normAutofit/>
          </a:bodyPr>
          <a:lstStyle>
            <a:lvl1pPr algn="ctr">
              <a:defRPr sz="5400">
                <a:solidFill>
                  <a:schemeClr val="tx1"/>
                </a:solidFill>
              </a:defRPr>
            </a:lvl1pPr>
          </a:lstStyle>
          <a:p>
            <a:r>
              <a:rPr lang="zh-CN" altLang="en-US" dirty="0"/>
              <a:t>单击此处编辑母版标题样式</a:t>
            </a:r>
          </a:p>
        </p:txBody>
      </p:sp>
      <p:sp>
        <p:nvSpPr>
          <p:cNvPr id="3" name="副标题 2"/>
          <p:cNvSpPr>
            <a:spLocks noGrp="1"/>
          </p:cNvSpPr>
          <p:nvPr>
            <p:ph type="subTitle" idx="1"/>
          </p:nvPr>
        </p:nvSpPr>
        <p:spPr>
          <a:xfrm>
            <a:off x="1524000" y="4854300"/>
            <a:ext cx="9144000" cy="1062090"/>
          </a:xfrm>
        </p:spPr>
        <p:txBody>
          <a:bodyPr>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cxnSp>
        <p:nvCxnSpPr>
          <p:cNvPr id="20" name="Straight Connector 20@|9FFC:0|FBC:0|LFC:16777215|LBC:16777215"/>
          <p:cNvCxnSpPr/>
          <p:nvPr userDrawn="1"/>
        </p:nvCxnSpPr>
        <p:spPr>
          <a:xfrm>
            <a:off x="1447409" y="3622701"/>
            <a:ext cx="3550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1@|1FFC:16777215|FBC:16777215|LFC:16777215|LBC:16777215"/>
          <p:cNvSpPr/>
          <p:nvPr userDrawn="1"/>
        </p:nvSpPr>
        <p:spPr>
          <a:xfrm rot="16200000">
            <a:off x="1250039" y="3569568"/>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sp>
        <p:nvSpPr>
          <p:cNvPr id="22" name="Isosceles Triangle 22@|1FFC:16777215|FBC:16777215|LFC:16777215|LBC:16777215"/>
          <p:cNvSpPr/>
          <p:nvPr userDrawn="1"/>
        </p:nvSpPr>
        <p:spPr>
          <a:xfrm rot="16200000">
            <a:off x="1128415" y="3576922"/>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sp>
        <p:nvSpPr>
          <p:cNvPr id="23" name="Isosceles Triangle 23@|1FFC:16777215|FBC:16777215|LFC:16777215|LBC:16777215"/>
          <p:cNvSpPr/>
          <p:nvPr userDrawn="1"/>
        </p:nvSpPr>
        <p:spPr>
          <a:xfrm rot="16200000">
            <a:off x="1006791" y="3569568"/>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cxnSp>
        <p:nvCxnSpPr>
          <p:cNvPr id="24" name="Straight Connector 18@|9FFC:0|FBC:0|LFC:16777215|LBC:16777215"/>
          <p:cNvCxnSpPr/>
          <p:nvPr userDrawn="1"/>
        </p:nvCxnSpPr>
        <p:spPr>
          <a:xfrm>
            <a:off x="7076829" y="3625047"/>
            <a:ext cx="37010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Isosceles Triangle 26@|1FFC:16777215|FBC:16777215|LFC:16777215|LBC:16777215"/>
          <p:cNvSpPr/>
          <p:nvPr userDrawn="1"/>
        </p:nvSpPr>
        <p:spPr>
          <a:xfrm rot="5400000" flipH="1">
            <a:off x="10525668" y="3556135"/>
            <a:ext cx="284801"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sp>
        <p:nvSpPr>
          <p:cNvPr id="26" name="Isosceles Triangle 27@|1FFC:16777215|FBC:16777215|LFC:16777215|LBC:16777215"/>
          <p:cNvSpPr/>
          <p:nvPr userDrawn="1"/>
        </p:nvSpPr>
        <p:spPr>
          <a:xfrm rot="5400000" flipH="1">
            <a:off x="10635523" y="3564749"/>
            <a:ext cx="284801"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sp>
        <p:nvSpPr>
          <p:cNvPr id="27" name="Isosceles Triangle 28@|1FFC:16777215|FBC:16777215|LFC:16777215|LBC:16777215"/>
          <p:cNvSpPr/>
          <p:nvPr userDrawn="1"/>
        </p:nvSpPr>
        <p:spPr>
          <a:xfrm rot="5400000" flipH="1">
            <a:off x="10745378" y="3556135"/>
            <a:ext cx="284801"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a:ea typeface="SimSun" panose="02010600030101010101" pitchFamily="2" charset="-122"/>
              <a:cs typeface="+mn-cs"/>
            </a:endParaRPr>
          </a:p>
        </p:txBody>
      </p:sp>
      <p:sp>
        <p:nvSpPr>
          <p:cNvPr id="28" name="Freeform 28"/>
          <p:cNvSpPr/>
          <p:nvPr userDrawn="1"/>
        </p:nvSpPr>
        <p:spPr bwMode="auto">
          <a:xfrm>
            <a:off x="5500685" y="3606425"/>
            <a:ext cx="1190630" cy="828538"/>
          </a:xfrm>
          <a:custGeom>
            <a:avLst/>
            <a:gdLst>
              <a:gd name="T0" fmla="*/ 2571618 w 1497"/>
              <a:gd name="T1" fmla="*/ 1804 h 1041"/>
              <a:gd name="T2" fmla="*/ 2100936 w 1497"/>
              <a:gd name="T3" fmla="*/ 1804 h 1041"/>
              <a:gd name="T4" fmla="*/ 1747474 w 1497"/>
              <a:gd name="T5" fmla="*/ 1804 h 1041"/>
              <a:gd name="T6" fmla="*/ 1513035 w 1497"/>
              <a:gd name="T7" fmla="*/ 310273 h 1041"/>
              <a:gd name="T8" fmla="*/ 1309253 w 1497"/>
              <a:gd name="T9" fmla="*/ 716154 h 1041"/>
              <a:gd name="T10" fmla="*/ 1112685 w 1497"/>
              <a:gd name="T11" fmla="*/ 1107604 h 1041"/>
              <a:gd name="T12" fmla="*/ 939560 w 1497"/>
              <a:gd name="T13" fmla="*/ 1453956 h 1041"/>
              <a:gd name="T14" fmla="*/ 815127 w 1497"/>
              <a:gd name="T15" fmla="*/ 1205016 h 1041"/>
              <a:gd name="T16" fmla="*/ 562654 w 1497"/>
              <a:gd name="T17" fmla="*/ 703527 h 1041"/>
              <a:gd name="T18" fmla="*/ 364283 w 1497"/>
              <a:gd name="T19" fmla="*/ 306666 h 1041"/>
              <a:gd name="T20" fmla="*/ 339035 w 1497"/>
              <a:gd name="T21" fmla="*/ 257960 h 1041"/>
              <a:gd name="T22" fmla="*/ 726762 w 1497"/>
              <a:gd name="T23" fmla="*/ 257960 h 1041"/>
              <a:gd name="T24" fmla="*/ 874639 w 1497"/>
              <a:gd name="T25" fmla="*/ 257960 h 1041"/>
              <a:gd name="T26" fmla="*/ 990055 w 1497"/>
              <a:gd name="T27" fmla="*/ 487057 h 1041"/>
              <a:gd name="T28" fmla="*/ 1170393 w 1497"/>
              <a:gd name="T29" fmla="*/ 842429 h 1041"/>
              <a:gd name="T30" fmla="*/ 1300236 w 1497"/>
              <a:gd name="T31" fmla="*/ 589880 h 1041"/>
              <a:gd name="T32" fmla="*/ 1305646 w 1497"/>
              <a:gd name="T33" fmla="*/ 541175 h 1041"/>
              <a:gd name="T34" fmla="*/ 1134325 w 1497"/>
              <a:gd name="T35" fmla="*/ 200235 h 1041"/>
              <a:gd name="T36" fmla="*/ 921527 w 1497"/>
              <a:gd name="T37" fmla="*/ 1804 h 1041"/>
              <a:gd name="T38" fmla="*/ 266900 w 1497"/>
              <a:gd name="T39" fmla="*/ 1804 h 1041"/>
              <a:gd name="T40" fmla="*/ 54101 w 1497"/>
              <a:gd name="T41" fmla="*/ 27059 h 1041"/>
              <a:gd name="T42" fmla="*/ 34264 w 1497"/>
              <a:gd name="T43" fmla="*/ 221882 h 1041"/>
              <a:gd name="T44" fmla="*/ 196568 w 1497"/>
              <a:gd name="T45" fmla="*/ 546586 h 1041"/>
              <a:gd name="T46" fmla="*/ 449041 w 1497"/>
              <a:gd name="T47" fmla="*/ 1049879 h 1041"/>
              <a:gd name="T48" fmla="*/ 688891 w 1497"/>
              <a:gd name="T49" fmla="*/ 1527916 h 1041"/>
              <a:gd name="T50" fmla="*/ 816931 w 1497"/>
              <a:gd name="T51" fmla="*/ 1782268 h 1041"/>
              <a:gd name="T52" fmla="*/ 943167 w 1497"/>
              <a:gd name="T53" fmla="*/ 1868856 h 1041"/>
              <a:gd name="T54" fmla="*/ 1067600 w 1497"/>
              <a:gd name="T55" fmla="*/ 1771445 h 1041"/>
              <a:gd name="T56" fmla="*/ 1289416 w 1497"/>
              <a:gd name="T57" fmla="*/ 1327682 h 1041"/>
              <a:gd name="T58" fmla="*/ 1352534 w 1497"/>
              <a:gd name="T59" fmla="*/ 1206819 h 1041"/>
              <a:gd name="T60" fmla="*/ 1502215 w 1497"/>
              <a:gd name="T61" fmla="*/ 905566 h 1041"/>
              <a:gd name="T62" fmla="*/ 1590580 w 1497"/>
              <a:gd name="T63" fmla="*/ 726978 h 1041"/>
              <a:gd name="T64" fmla="*/ 1614024 w 1497"/>
              <a:gd name="T65" fmla="*/ 680076 h 1041"/>
              <a:gd name="T66" fmla="*/ 1799772 w 1497"/>
              <a:gd name="T67" fmla="*/ 312077 h 1041"/>
              <a:gd name="T68" fmla="*/ 1826823 w 1497"/>
              <a:gd name="T69" fmla="*/ 257960 h 1041"/>
              <a:gd name="T70" fmla="*/ 1994537 w 1497"/>
              <a:gd name="T71" fmla="*/ 257960 h 1041"/>
              <a:gd name="T72" fmla="*/ 2358819 w 1497"/>
              <a:gd name="T73" fmla="*/ 257960 h 1041"/>
              <a:gd name="T74" fmla="*/ 2302915 w 1497"/>
              <a:gd name="T75" fmla="*/ 377018 h 1041"/>
              <a:gd name="T76" fmla="*/ 2073886 w 1497"/>
              <a:gd name="T77" fmla="*/ 833409 h 1041"/>
              <a:gd name="T78" fmla="*/ 1837643 w 1497"/>
              <a:gd name="T79" fmla="*/ 1306035 h 1041"/>
              <a:gd name="T80" fmla="*/ 1763704 w 1497"/>
              <a:gd name="T81" fmla="*/ 1450348 h 1041"/>
              <a:gd name="T82" fmla="*/ 1684356 w 1497"/>
              <a:gd name="T83" fmla="*/ 1297015 h 1041"/>
              <a:gd name="T84" fmla="*/ 1540085 w 1497"/>
              <a:gd name="T85" fmla="*/ 1010193 h 1041"/>
              <a:gd name="T86" fmla="*/ 1531069 w 1497"/>
              <a:gd name="T87" fmla="*/ 990350 h 1041"/>
              <a:gd name="T88" fmla="*/ 1388602 w 1497"/>
              <a:gd name="T89" fmla="*/ 1280780 h 1041"/>
              <a:gd name="T90" fmla="*/ 1572546 w 1497"/>
              <a:gd name="T91" fmla="*/ 1645171 h 1041"/>
              <a:gd name="T92" fmla="*/ 1797969 w 1497"/>
              <a:gd name="T93" fmla="*/ 1863445 h 1041"/>
              <a:gd name="T94" fmla="*/ 1888138 w 1497"/>
              <a:gd name="T95" fmla="*/ 1776857 h 1041"/>
              <a:gd name="T96" fmla="*/ 2037818 w 1497"/>
              <a:gd name="T97" fmla="*/ 1479211 h 1041"/>
              <a:gd name="T98" fmla="*/ 2299308 w 1497"/>
              <a:gd name="T99" fmla="*/ 956075 h 1041"/>
              <a:gd name="T100" fmla="*/ 2557191 w 1497"/>
              <a:gd name="T101" fmla="*/ 445567 h 1041"/>
              <a:gd name="T102" fmla="*/ 2685231 w 1497"/>
              <a:gd name="T103" fmla="*/ 189411 h 10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7" h="1041">
                <a:moveTo>
                  <a:pt x="1497" y="68"/>
                </a:moveTo>
                <a:cubicBezTo>
                  <a:pt x="1495" y="46"/>
                  <a:pt x="1484" y="25"/>
                  <a:pt x="1466" y="13"/>
                </a:cubicBezTo>
                <a:cubicBezTo>
                  <a:pt x="1454" y="5"/>
                  <a:pt x="1440" y="1"/>
                  <a:pt x="1426" y="1"/>
                </a:cubicBezTo>
                <a:cubicBezTo>
                  <a:pt x="1420" y="0"/>
                  <a:pt x="1414" y="1"/>
                  <a:pt x="1408" y="1"/>
                </a:cubicBezTo>
                <a:cubicBezTo>
                  <a:pt x="1374" y="1"/>
                  <a:pt x="1341" y="1"/>
                  <a:pt x="1307" y="1"/>
                </a:cubicBezTo>
                <a:cubicBezTo>
                  <a:pt x="1260" y="1"/>
                  <a:pt x="1213" y="1"/>
                  <a:pt x="1165" y="1"/>
                </a:cubicBezTo>
                <a:cubicBezTo>
                  <a:pt x="1122" y="1"/>
                  <a:pt x="1078" y="1"/>
                  <a:pt x="1035" y="1"/>
                </a:cubicBezTo>
                <a:cubicBezTo>
                  <a:pt x="1013" y="1"/>
                  <a:pt x="992" y="1"/>
                  <a:pt x="970" y="1"/>
                </a:cubicBezTo>
                <a:cubicBezTo>
                  <a:pt x="970" y="1"/>
                  <a:pt x="969" y="1"/>
                  <a:pt x="969" y="1"/>
                </a:cubicBezTo>
                <a:cubicBezTo>
                  <a:pt x="942" y="1"/>
                  <a:pt x="917" y="17"/>
                  <a:pt x="905" y="41"/>
                </a:cubicBezTo>
                <a:cubicBezTo>
                  <a:pt x="900" y="50"/>
                  <a:pt x="896" y="58"/>
                  <a:pt x="892" y="67"/>
                </a:cubicBezTo>
                <a:cubicBezTo>
                  <a:pt x="874" y="102"/>
                  <a:pt x="857" y="137"/>
                  <a:pt x="839" y="172"/>
                </a:cubicBezTo>
                <a:cubicBezTo>
                  <a:pt x="824" y="202"/>
                  <a:pt x="808" y="233"/>
                  <a:pt x="793" y="263"/>
                </a:cubicBezTo>
                <a:cubicBezTo>
                  <a:pt x="788" y="274"/>
                  <a:pt x="782" y="285"/>
                  <a:pt x="776" y="297"/>
                </a:cubicBezTo>
                <a:cubicBezTo>
                  <a:pt x="759" y="330"/>
                  <a:pt x="743" y="364"/>
                  <a:pt x="726" y="397"/>
                </a:cubicBezTo>
                <a:cubicBezTo>
                  <a:pt x="708" y="432"/>
                  <a:pt x="691" y="467"/>
                  <a:pt x="673" y="502"/>
                </a:cubicBezTo>
                <a:cubicBezTo>
                  <a:pt x="667" y="514"/>
                  <a:pt x="661" y="526"/>
                  <a:pt x="655" y="538"/>
                </a:cubicBezTo>
                <a:cubicBezTo>
                  <a:pt x="643" y="563"/>
                  <a:pt x="630" y="589"/>
                  <a:pt x="617" y="614"/>
                </a:cubicBezTo>
                <a:cubicBezTo>
                  <a:pt x="598" y="652"/>
                  <a:pt x="579" y="690"/>
                  <a:pt x="560" y="728"/>
                </a:cubicBezTo>
                <a:cubicBezTo>
                  <a:pt x="548" y="752"/>
                  <a:pt x="535" y="777"/>
                  <a:pt x="523" y="802"/>
                </a:cubicBezTo>
                <a:cubicBezTo>
                  <a:pt x="522" y="803"/>
                  <a:pt x="521" y="804"/>
                  <a:pt x="521" y="806"/>
                </a:cubicBezTo>
                <a:cubicBezTo>
                  <a:pt x="518" y="800"/>
                  <a:pt x="515" y="794"/>
                  <a:pt x="512" y="788"/>
                </a:cubicBezTo>
                <a:cubicBezTo>
                  <a:pt x="504" y="772"/>
                  <a:pt x="496" y="756"/>
                  <a:pt x="488" y="739"/>
                </a:cubicBezTo>
                <a:cubicBezTo>
                  <a:pt x="476" y="716"/>
                  <a:pt x="464" y="692"/>
                  <a:pt x="452" y="668"/>
                </a:cubicBezTo>
                <a:cubicBezTo>
                  <a:pt x="437" y="639"/>
                  <a:pt x="423" y="610"/>
                  <a:pt x="408" y="581"/>
                </a:cubicBezTo>
                <a:cubicBezTo>
                  <a:pt x="392" y="550"/>
                  <a:pt x="376" y="518"/>
                  <a:pt x="360" y="486"/>
                </a:cubicBezTo>
                <a:cubicBezTo>
                  <a:pt x="344" y="454"/>
                  <a:pt x="328" y="422"/>
                  <a:pt x="312" y="390"/>
                </a:cubicBezTo>
                <a:cubicBezTo>
                  <a:pt x="297" y="360"/>
                  <a:pt x="282" y="330"/>
                  <a:pt x="267" y="300"/>
                </a:cubicBezTo>
                <a:cubicBezTo>
                  <a:pt x="254" y="275"/>
                  <a:pt x="242" y="250"/>
                  <a:pt x="229" y="224"/>
                </a:cubicBezTo>
                <a:cubicBezTo>
                  <a:pt x="220" y="206"/>
                  <a:pt x="211" y="188"/>
                  <a:pt x="202" y="170"/>
                </a:cubicBezTo>
                <a:cubicBezTo>
                  <a:pt x="199" y="164"/>
                  <a:pt x="196" y="159"/>
                  <a:pt x="193" y="153"/>
                </a:cubicBezTo>
                <a:cubicBezTo>
                  <a:pt x="192" y="150"/>
                  <a:pt x="189" y="147"/>
                  <a:pt x="189" y="144"/>
                </a:cubicBezTo>
                <a:cubicBezTo>
                  <a:pt x="189" y="144"/>
                  <a:pt x="188" y="143"/>
                  <a:pt x="188" y="143"/>
                </a:cubicBezTo>
                <a:cubicBezTo>
                  <a:pt x="200" y="143"/>
                  <a:pt x="212" y="143"/>
                  <a:pt x="224" y="143"/>
                </a:cubicBezTo>
                <a:cubicBezTo>
                  <a:pt x="252" y="143"/>
                  <a:pt x="280" y="143"/>
                  <a:pt x="308" y="143"/>
                </a:cubicBezTo>
                <a:cubicBezTo>
                  <a:pt x="340" y="143"/>
                  <a:pt x="371" y="143"/>
                  <a:pt x="403" y="143"/>
                </a:cubicBezTo>
                <a:cubicBezTo>
                  <a:pt x="426" y="143"/>
                  <a:pt x="449" y="143"/>
                  <a:pt x="472" y="143"/>
                </a:cubicBezTo>
                <a:cubicBezTo>
                  <a:pt x="475" y="143"/>
                  <a:pt x="478" y="143"/>
                  <a:pt x="481" y="143"/>
                </a:cubicBezTo>
                <a:cubicBezTo>
                  <a:pt x="482" y="143"/>
                  <a:pt x="484" y="143"/>
                  <a:pt x="485" y="143"/>
                </a:cubicBezTo>
                <a:cubicBezTo>
                  <a:pt x="487" y="144"/>
                  <a:pt x="487" y="146"/>
                  <a:pt x="488" y="148"/>
                </a:cubicBezTo>
                <a:cubicBezTo>
                  <a:pt x="496" y="163"/>
                  <a:pt x="503" y="178"/>
                  <a:pt x="511" y="193"/>
                </a:cubicBezTo>
                <a:cubicBezTo>
                  <a:pt x="524" y="219"/>
                  <a:pt x="537" y="244"/>
                  <a:pt x="549" y="270"/>
                </a:cubicBezTo>
                <a:cubicBezTo>
                  <a:pt x="564" y="299"/>
                  <a:pt x="578" y="327"/>
                  <a:pt x="593" y="356"/>
                </a:cubicBezTo>
                <a:cubicBezTo>
                  <a:pt x="605" y="380"/>
                  <a:pt x="617" y="404"/>
                  <a:pt x="629" y="429"/>
                </a:cubicBezTo>
                <a:cubicBezTo>
                  <a:pt x="636" y="442"/>
                  <a:pt x="642" y="454"/>
                  <a:pt x="649" y="467"/>
                </a:cubicBezTo>
                <a:cubicBezTo>
                  <a:pt x="649" y="468"/>
                  <a:pt x="649" y="469"/>
                  <a:pt x="650" y="469"/>
                </a:cubicBezTo>
                <a:cubicBezTo>
                  <a:pt x="664" y="440"/>
                  <a:pt x="679" y="411"/>
                  <a:pt x="693" y="382"/>
                </a:cubicBezTo>
                <a:cubicBezTo>
                  <a:pt x="703" y="363"/>
                  <a:pt x="712" y="345"/>
                  <a:pt x="721" y="327"/>
                </a:cubicBezTo>
                <a:cubicBezTo>
                  <a:pt x="723" y="322"/>
                  <a:pt x="726" y="317"/>
                  <a:pt x="728" y="312"/>
                </a:cubicBezTo>
                <a:cubicBezTo>
                  <a:pt x="729" y="311"/>
                  <a:pt x="729" y="311"/>
                  <a:pt x="729" y="309"/>
                </a:cubicBezTo>
                <a:cubicBezTo>
                  <a:pt x="728" y="306"/>
                  <a:pt x="726" y="303"/>
                  <a:pt x="724" y="300"/>
                </a:cubicBezTo>
                <a:cubicBezTo>
                  <a:pt x="721" y="295"/>
                  <a:pt x="718" y="289"/>
                  <a:pt x="716" y="284"/>
                </a:cubicBezTo>
                <a:cubicBezTo>
                  <a:pt x="707" y="267"/>
                  <a:pt x="699" y="250"/>
                  <a:pt x="691" y="234"/>
                </a:cubicBezTo>
                <a:cubicBezTo>
                  <a:pt x="670" y="193"/>
                  <a:pt x="650" y="152"/>
                  <a:pt x="629" y="111"/>
                </a:cubicBezTo>
                <a:cubicBezTo>
                  <a:pt x="617" y="87"/>
                  <a:pt x="606" y="64"/>
                  <a:pt x="594" y="40"/>
                </a:cubicBezTo>
                <a:cubicBezTo>
                  <a:pt x="581" y="16"/>
                  <a:pt x="556" y="2"/>
                  <a:pt x="529" y="1"/>
                </a:cubicBezTo>
                <a:cubicBezTo>
                  <a:pt x="523" y="0"/>
                  <a:pt x="517" y="1"/>
                  <a:pt x="511" y="1"/>
                </a:cubicBezTo>
                <a:cubicBezTo>
                  <a:pt x="478" y="1"/>
                  <a:pt x="446" y="1"/>
                  <a:pt x="414" y="1"/>
                </a:cubicBezTo>
                <a:cubicBezTo>
                  <a:pt x="368" y="1"/>
                  <a:pt x="322" y="1"/>
                  <a:pt x="277" y="1"/>
                </a:cubicBezTo>
                <a:cubicBezTo>
                  <a:pt x="234" y="1"/>
                  <a:pt x="191" y="1"/>
                  <a:pt x="148" y="1"/>
                </a:cubicBezTo>
                <a:cubicBezTo>
                  <a:pt x="124" y="1"/>
                  <a:pt x="100" y="1"/>
                  <a:pt x="76" y="1"/>
                </a:cubicBezTo>
                <a:cubicBezTo>
                  <a:pt x="75" y="1"/>
                  <a:pt x="74" y="1"/>
                  <a:pt x="73" y="1"/>
                </a:cubicBezTo>
                <a:cubicBezTo>
                  <a:pt x="57" y="2"/>
                  <a:pt x="42" y="6"/>
                  <a:pt x="30" y="15"/>
                </a:cubicBezTo>
                <a:cubicBezTo>
                  <a:pt x="17" y="25"/>
                  <a:pt x="8" y="38"/>
                  <a:pt x="4" y="53"/>
                </a:cubicBezTo>
                <a:cubicBezTo>
                  <a:pt x="0" y="71"/>
                  <a:pt x="2" y="88"/>
                  <a:pt x="9" y="104"/>
                </a:cubicBezTo>
                <a:cubicBezTo>
                  <a:pt x="12" y="111"/>
                  <a:pt x="16" y="117"/>
                  <a:pt x="19" y="123"/>
                </a:cubicBezTo>
                <a:cubicBezTo>
                  <a:pt x="26" y="137"/>
                  <a:pt x="33" y="151"/>
                  <a:pt x="40" y="165"/>
                </a:cubicBezTo>
                <a:cubicBezTo>
                  <a:pt x="50" y="186"/>
                  <a:pt x="61" y="206"/>
                  <a:pt x="71" y="227"/>
                </a:cubicBezTo>
                <a:cubicBezTo>
                  <a:pt x="84" y="252"/>
                  <a:pt x="96" y="278"/>
                  <a:pt x="109" y="303"/>
                </a:cubicBezTo>
                <a:cubicBezTo>
                  <a:pt x="124" y="332"/>
                  <a:pt x="138" y="361"/>
                  <a:pt x="153" y="390"/>
                </a:cubicBezTo>
                <a:cubicBezTo>
                  <a:pt x="169" y="422"/>
                  <a:pt x="185" y="453"/>
                  <a:pt x="200" y="485"/>
                </a:cubicBezTo>
                <a:cubicBezTo>
                  <a:pt x="217" y="517"/>
                  <a:pt x="233" y="549"/>
                  <a:pt x="249" y="582"/>
                </a:cubicBezTo>
                <a:cubicBezTo>
                  <a:pt x="265" y="614"/>
                  <a:pt x="281" y="645"/>
                  <a:pt x="297" y="677"/>
                </a:cubicBezTo>
                <a:cubicBezTo>
                  <a:pt x="312" y="707"/>
                  <a:pt x="327" y="737"/>
                  <a:pt x="342" y="767"/>
                </a:cubicBezTo>
                <a:cubicBezTo>
                  <a:pt x="356" y="794"/>
                  <a:pt x="369" y="820"/>
                  <a:pt x="382" y="847"/>
                </a:cubicBezTo>
                <a:cubicBezTo>
                  <a:pt x="393" y="869"/>
                  <a:pt x="405" y="891"/>
                  <a:pt x="416" y="913"/>
                </a:cubicBezTo>
                <a:cubicBezTo>
                  <a:pt x="424" y="929"/>
                  <a:pt x="432" y="945"/>
                  <a:pt x="440" y="961"/>
                </a:cubicBezTo>
                <a:cubicBezTo>
                  <a:pt x="444" y="970"/>
                  <a:pt x="449" y="979"/>
                  <a:pt x="453" y="988"/>
                </a:cubicBezTo>
                <a:cubicBezTo>
                  <a:pt x="454" y="989"/>
                  <a:pt x="454" y="990"/>
                  <a:pt x="455" y="991"/>
                </a:cubicBezTo>
                <a:cubicBezTo>
                  <a:pt x="460" y="1004"/>
                  <a:pt x="468" y="1014"/>
                  <a:pt x="479" y="1023"/>
                </a:cubicBezTo>
                <a:cubicBezTo>
                  <a:pt x="492" y="1032"/>
                  <a:pt x="507" y="1036"/>
                  <a:pt x="523" y="1036"/>
                </a:cubicBezTo>
                <a:cubicBezTo>
                  <a:pt x="538" y="1035"/>
                  <a:pt x="553" y="1030"/>
                  <a:pt x="565" y="1021"/>
                </a:cubicBezTo>
                <a:cubicBezTo>
                  <a:pt x="575" y="1013"/>
                  <a:pt x="582" y="1003"/>
                  <a:pt x="587" y="991"/>
                </a:cubicBezTo>
                <a:cubicBezTo>
                  <a:pt x="589" y="988"/>
                  <a:pt x="590" y="985"/>
                  <a:pt x="592" y="982"/>
                </a:cubicBezTo>
                <a:cubicBezTo>
                  <a:pt x="602" y="961"/>
                  <a:pt x="612" y="940"/>
                  <a:pt x="623" y="920"/>
                </a:cubicBezTo>
                <a:cubicBezTo>
                  <a:pt x="638" y="889"/>
                  <a:pt x="654" y="859"/>
                  <a:pt x="669" y="828"/>
                </a:cubicBezTo>
                <a:cubicBezTo>
                  <a:pt x="684" y="798"/>
                  <a:pt x="700" y="767"/>
                  <a:pt x="715" y="736"/>
                </a:cubicBezTo>
                <a:cubicBezTo>
                  <a:pt x="725" y="716"/>
                  <a:pt x="735" y="696"/>
                  <a:pt x="745" y="676"/>
                </a:cubicBezTo>
                <a:cubicBezTo>
                  <a:pt x="746" y="674"/>
                  <a:pt x="748" y="671"/>
                  <a:pt x="749" y="668"/>
                </a:cubicBezTo>
                <a:cubicBezTo>
                  <a:pt x="749" y="668"/>
                  <a:pt x="749" y="668"/>
                  <a:pt x="750" y="669"/>
                </a:cubicBezTo>
                <a:cubicBezTo>
                  <a:pt x="754" y="660"/>
                  <a:pt x="758" y="651"/>
                  <a:pt x="763" y="642"/>
                </a:cubicBezTo>
                <a:cubicBezTo>
                  <a:pt x="773" y="621"/>
                  <a:pt x="784" y="600"/>
                  <a:pt x="794" y="579"/>
                </a:cubicBezTo>
                <a:cubicBezTo>
                  <a:pt x="807" y="553"/>
                  <a:pt x="820" y="528"/>
                  <a:pt x="833" y="502"/>
                </a:cubicBezTo>
                <a:cubicBezTo>
                  <a:pt x="844" y="480"/>
                  <a:pt x="855" y="458"/>
                  <a:pt x="866" y="436"/>
                </a:cubicBezTo>
                <a:cubicBezTo>
                  <a:pt x="869" y="428"/>
                  <a:pt x="873" y="421"/>
                  <a:pt x="876" y="414"/>
                </a:cubicBezTo>
                <a:cubicBezTo>
                  <a:pt x="878" y="410"/>
                  <a:pt x="880" y="407"/>
                  <a:pt x="882" y="403"/>
                </a:cubicBezTo>
                <a:cubicBezTo>
                  <a:pt x="882" y="403"/>
                  <a:pt x="882" y="403"/>
                  <a:pt x="882" y="403"/>
                </a:cubicBezTo>
                <a:cubicBezTo>
                  <a:pt x="882" y="403"/>
                  <a:pt x="882" y="403"/>
                  <a:pt x="882" y="403"/>
                </a:cubicBezTo>
                <a:cubicBezTo>
                  <a:pt x="887" y="394"/>
                  <a:pt x="891" y="386"/>
                  <a:pt x="895" y="377"/>
                </a:cubicBezTo>
                <a:cubicBezTo>
                  <a:pt x="906" y="356"/>
                  <a:pt x="917" y="335"/>
                  <a:pt x="927" y="314"/>
                </a:cubicBezTo>
                <a:cubicBezTo>
                  <a:pt x="940" y="288"/>
                  <a:pt x="953" y="263"/>
                  <a:pt x="965" y="238"/>
                </a:cubicBezTo>
                <a:cubicBezTo>
                  <a:pt x="976" y="216"/>
                  <a:pt x="987" y="195"/>
                  <a:pt x="998" y="173"/>
                </a:cubicBezTo>
                <a:cubicBezTo>
                  <a:pt x="1001" y="166"/>
                  <a:pt x="1005" y="159"/>
                  <a:pt x="1008" y="152"/>
                </a:cubicBezTo>
                <a:cubicBezTo>
                  <a:pt x="1009" y="150"/>
                  <a:pt x="1010" y="148"/>
                  <a:pt x="1011" y="146"/>
                </a:cubicBezTo>
                <a:cubicBezTo>
                  <a:pt x="1012" y="145"/>
                  <a:pt x="1012" y="144"/>
                  <a:pt x="1013" y="143"/>
                </a:cubicBezTo>
                <a:cubicBezTo>
                  <a:pt x="1014" y="142"/>
                  <a:pt x="1017" y="143"/>
                  <a:pt x="1019" y="143"/>
                </a:cubicBezTo>
                <a:cubicBezTo>
                  <a:pt x="1025" y="143"/>
                  <a:pt x="1032" y="143"/>
                  <a:pt x="1038" y="143"/>
                </a:cubicBezTo>
                <a:cubicBezTo>
                  <a:pt x="1061" y="143"/>
                  <a:pt x="1083" y="143"/>
                  <a:pt x="1106" y="143"/>
                </a:cubicBezTo>
                <a:cubicBezTo>
                  <a:pt x="1134" y="143"/>
                  <a:pt x="1163" y="143"/>
                  <a:pt x="1191" y="143"/>
                </a:cubicBezTo>
                <a:cubicBezTo>
                  <a:pt x="1216" y="143"/>
                  <a:pt x="1242" y="143"/>
                  <a:pt x="1267" y="143"/>
                </a:cubicBezTo>
                <a:cubicBezTo>
                  <a:pt x="1281" y="143"/>
                  <a:pt x="1295" y="143"/>
                  <a:pt x="1308" y="143"/>
                </a:cubicBezTo>
                <a:cubicBezTo>
                  <a:pt x="1309" y="143"/>
                  <a:pt x="1310" y="143"/>
                  <a:pt x="1310" y="143"/>
                </a:cubicBezTo>
                <a:cubicBezTo>
                  <a:pt x="1307" y="149"/>
                  <a:pt x="1304" y="155"/>
                  <a:pt x="1301" y="161"/>
                </a:cubicBezTo>
                <a:cubicBezTo>
                  <a:pt x="1293" y="177"/>
                  <a:pt x="1285" y="193"/>
                  <a:pt x="1277" y="209"/>
                </a:cubicBezTo>
                <a:cubicBezTo>
                  <a:pt x="1265" y="233"/>
                  <a:pt x="1253" y="256"/>
                  <a:pt x="1242" y="280"/>
                </a:cubicBezTo>
                <a:cubicBezTo>
                  <a:pt x="1227" y="309"/>
                  <a:pt x="1212" y="338"/>
                  <a:pt x="1198" y="367"/>
                </a:cubicBezTo>
                <a:cubicBezTo>
                  <a:pt x="1182" y="399"/>
                  <a:pt x="1166" y="431"/>
                  <a:pt x="1150" y="462"/>
                </a:cubicBezTo>
                <a:cubicBezTo>
                  <a:pt x="1134" y="494"/>
                  <a:pt x="1118" y="526"/>
                  <a:pt x="1102" y="558"/>
                </a:cubicBezTo>
                <a:cubicBezTo>
                  <a:pt x="1087" y="588"/>
                  <a:pt x="1072" y="618"/>
                  <a:pt x="1057" y="648"/>
                </a:cubicBezTo>
                <a:cubicBezTo>
                  <a:pt x="1044" y="674"/>
                  <a:pt x="1031" y="699"/>
                  <a:pt x="1019" y="724"/>
                </a:cubicBezTo>
                <a:cubicBezTo>
                  <a:pt x="1010" y="742"/>
                  <a:pt x="1000" y="760"/>
                  <a:pt x="991" y="778"/>
                </a:cubicBezTo>
                <a:cubicBezTo>
                  <a:pt x="988" y="784"/>
                  <a:pt x="986" y="790"/>
                  <a:pt x="983" y="795"/>
                </a:cubicBezTo>
                <a:cubicBezTo>
                  <a:pt x="981" y="798"/>
                  <a:pt x="980" y="802"/>
                  <a:pt x="978" y="804"/>
                </a:cubicBezTo>
                <a:cubicBezTo>
                  <a:pt x="978" y="805"/>
                  <a:pt x="978" y="805"/>
                  <a:pt x="978" y="805"/>
                </a:cubicBezTo>
                <a:cubicBezTo>
                  <a:pt x="973" y="797"/>
                  <a:pt x="969" y="788"/>
                  <a:pt x="965" y="780"/>
                </a:cubicBezTo>
                <a:cubicBezTo>
                  <a:pt x="955" y="760"/>
                  <a:pt x="944" y="739"/>
                  <a:pt x="934" y="719"/>
                </a:cubicBezTo>
                <a:cubicBezTo>
                  <a:pt x="922" y="694"/>
                  <a:pt x="909" y="669"/>
                  <a:pt x="897" y="645"/>
                </a:cubicBezTo>
                <a:cubicBezTo>
                  <a:pt x="886" y="623"/>
                  <a:pt x="876" y="602"/>
                  <a:pt x="865" y="581"/>
                </a:cubicBezTo>
                <a:cubicBezTo>
                  <a:pt x="861" y="574"/>
                  <a:pt x="858" y="567"/>
                  <a:pt x="854" y="560"/>
                </a:cubicBezTo>
                <a:cubicBezTo>
                  <a:pt x="853" y="557"/>
                  <a:pt x="852" y="555"/>
                  <a:pt x="851" y="553"/>
                </a:cubicBezTo>
                <a:cubicBezTo>
                  <a:pt x="851" y="552"/>
                  <a:pt x="850" y="550"/>
                  <a:pt x="849" y="549"/>
                </a:cubicBezTo>
                <a:cubicBezTo>
                  <a:pt x="849" y="549"/>
                  <a:pt x="849" y="549"/>
                  <a:pt x="849" y="549"/>
                </a:cubicBezTo>
                <a:cubicBezTo>
                  <a:pt x="838" y="570"/>
                  <a:pt x="828" y="591"/>
                  <a:pt x="817" y="613"/>
                </a:cubicBezTo>
                <a:cubicBezTo>
                  <a:pt x="803" y="642"/>
                  <a:pt x="788" y="671"/>
                  <a:pt x="774" y="700"/>
                </a:cubicBezTo>
                <a:cubicBezTo>
                  <a:pt x="772" y="703"/>
                  <a:pt x="769" y="707"/>
                  <a:pt x="770" y="710"/>
                </a:cubicBezTo>
                <a:cubicBezTo>
                  <a:pt x="774" y="716"/>
                  <a:pt x="777" y="723"/>
                  <a:pt x="780" y="729"/>
                </a:cubicBezTo>
                <a:cubicBezTo>
                  <a:pt x="794" y="757"/>
                  <a:pt x="808" y="784"/>
                  <a:pt x="822" y="812"/>
                </a:cubicBezTo>
                <a:cubicBezTo>
                  <a:pt x="838" y="845"/>
                  <a:pt x="855" y="879"/>
                  <a:pt x="872" y="912"/>
                </a:cubicBezTo>
                <a:cubicBezTo>
                  <a:pt x="884" y="936"/>
                  <a:pt x="895" y="959"/>
                  <a:pt x="907" y="982"/>
                </a:cubicBezTo>
                <a:cubicBezTo>
                  <a:pt x="910" y="988"/>
                  <a:pt x="913" y="995"/>
                  <a:pt x="917" y="1001"/>
                </a:cubicBezTo>
                <a:cubicBezTo>
                  <a:pt x="933" y="1029"/>
                  <a:pt x="966" y="1041"/>
                  <a:pt x="997" y="1033"/>
                </a:cubicBezTo>
                <a:cubicBezTo>
                  <a:pt x="1011" y="1030"/>
                  <a:pt x="1024" y="1021"/>
                  <a:pt x="1033" y="1009"/>
                </a:cubicBezTo>
                <a:cubicBezTo>
                  <a:pt x="1038" y="1004"/>
                  <a:pt x="1041" y="997"/>
                  <a:pt x="1044" y="991"/>
                </a:cubicBezTo>
                <a:cubicBezTo>
                  <a:pt x="1045" y="989"/>
                  <a:pt x="1046" y="987"/>
                  <a:pt x="1047" y="985"/>
                </a:cubicBezTo>
                <a:cubicBezTo>
                  <a:pt x="1052" y="974"/>
                  <a:pt x="1058" y="963"/>
                  <a:pt x="1063" y="952"/>
                </a:cubicBezTo>
                <a:cubicBezTo>
                  <a:pt x="1073" y="934"/>
                  <a:pt x="1082" y="915"/>
                  <a:pt x="1092" y="896"/>
                </a:cubicBezTo>
                <a:cubicBezTo>
                  <a:pt x="1104" y="871"/>
                  <a:pt x="1117" y="846"/>
                  <a:pt x="1130" y="820"/>
                </a:cubicBezTo>
                <a:cubicBezTo>
                  <a:pt x="1145" y="791"/>
                  <a:pt x="1160" y="761"/>
                  <a:pt x="1174" y="731"/>
                </a:cubicBezTo>
                <a:cubicBezTo>
                  <a:pt x="1191" y="698"/>
                  <a:pt x="1207" y="666"/>
                  <a:pt x="1224" y="633"/>
                </a:cubicBezTo>
                <a:cubicBezTo>
                  <a:pt x="1241" y="598"/>
                  <a:pt x="1258" y="564"/>
                  <a:pt x="1275" y="530"/>
                </a:cubicBezTo>
                <a:cubicBezTo>
                  <a:pt x="1292" y="496"/>
                  <a:pt x="1310" y="462"/>
                  <a:pt x="1327" y="428"/>
                </a:cubicBezTo>
                <a:cubicBezTo>
                  <a:pt x="1343" y="396"/>
                  <a:pt x="1359" y="364"/>
                  <a:pt x="1375" y="332"/>
                </a:cubicBezTo>
                <a:cubicBezTo>
                  <a:pt x="1389" y="304"/>
                  <a:pt x="1403" y="275"/>
                  <a:pt x="1418" y="247"/>
                </a:cubicBezTo>
                <a:cubicBezTo>
                  <a:pt x="1429" y="224"/>
                  <a:pt x="1441" y="201"/>
                  <a:pt x="1452" y="178"/>
                </a:cubicBezTo>
                <a:cubicBezTo>
                  <a:pt x="1461" y="161"/>
                  <a:pt x="1469" y="145"/>
                  <a:pt x="1477" y="129"/>
                </a:cubicBezTo>
                <a:cubicBezTo>
                  <a:pt x="1481" y="121"/>
                  <a:pt x="1485" y="113"/>
                  <a:pt x="1489" y="105"/>
                </a:cubicBezTo>
                <a:cubicBezTo>
                  <a:pt x="1495" y="93"/>
                  <a:pt x="1497" y="81"/>
                  <a:pt x="1497" y="68"/>
                </a:cubicBezTo>
                <a:cubicBezTo>
                  <a:pt x="1496" y="65"/>
                  <a:pt x="1497" y="69"/>
                  <a:pt x="1497" y="68"/>
                </a:cubicBezTo>
                <a:close/>
              </a:path>
            </a:pathLst>
          </a:custGeom>
          <a:solidFill>
            <a:schemeClr val="tx1"/>
          </a:solidFill>
          <a:ln>
            <a:noFill/>
          </a:ln>
        </p:spPr>
        <p:txBody>
          <a:bodyPr/>
          <a:lstStyle/>
          <a:p>
            <a:endParaRPr lang="zh-CN" altLang="en-US">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4" name="日期占位符 3"/>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4" name="页脚占位符 3"/>
          <p:cNvSpPr>
            <a:spLocks noGrp="1"/>
          </p:cNvSpPr>
          <p:nvPr>
            <p:ph type="ftr" sz="quarter" idx="11"/>
          </p:nvPr>
        </p:nvSpPr>
        <p:spPr/>
        <p:txBody>
          <a:bodyPr/>
          <a:lstStyle>
            <a:lvl1pPr>
              <a:defRPr>
                <a:solidFill>
                  <a:schemeClr val="tx1"/>
                </a:solidFill>
              </a:defRPr>
            </a:lvl1pPr>
          </a:lstStyle>
          <a:p>
            <a:endParaRPr lang="zh-CN" altLang="en-US"/>
          </a:p>
        </p:txBody>
      </p:sp>
      <p:sp>
        <p:nvSpPr>
          <p:cNvPr id="5" name="灯片编号占位符 4"/>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24400" y="1753200"/>
            <a:ext cx="5144400" cy="946800"/>
          </a:xfrm>
        </p:spPr>
        <p:txBody>
          <a:bodyPr lIns="0" tIns="0" rIns="0">
            <a:normAutofit/>
          </a:bodyPr>
          <a:lstStyle>
            <a:lvl1pPr algn="ctr">
              <a:defRPr sz="3200" b="1">
                <a:solidFill>
                  <a:schemeClr val="tx1"/>
                </a:solidFill>
              </a:defRPr>
            </a:lvl1pPr>
          </a:lstStyle>
          <a:p>
            <a:r>
              <a:rPr lang="zh-CN" altLang="en-US" dirty="0"/>
              <a:t>单击此处编辑母版标题样式</a:t>
            </a:r>
          </a:p>
        </p:txBody>
      </p:sp>
      <p:sp>
        <p:nvSpPr>
          <p:cNvPr id="3" name="内容占位符 2"/>
          <p:cNvSpPr>
            <a:spLocks noGrp="1"/>
          </p:cNvSpPr>
          <p:nvPr>
            <p:ph idx="1" hasCustomPrompt="1"/>
          </p:nvPr>
        </p:nvSpPr>
        <p:spPr>
          <a:xfrm>
            <a:off x="1202400" y="2962800"/>
            <a:ext cx="9784800" cy="3286800"/>
          </a:xfrm>
        </p:spPr>
        <p:txBody>
          <a:bodyPr>
            <a:normAutofit/>
          </a:bodyPr>
          <a:lstStyle>
            <a:lvl1pPr marL="0" indent="0">
              <a:lnSpc>
                <a:spcPct val="150000"/>
              </a:lnSpc>
              <a:spcBef>
                <a:spcPts val="0"/>
              </a:spcBef>
              <a:buFont typeface="Arial" panose="020B0604020202020204" pitchFamily="34" charset="0"/>
              <a:buNone/>
              <a:defRPr sz="2400">
                <a:solidFill>
                  <a:schemeClr val="tx1"/>
                </a:solidFill>
              </a:defRPr>
            </a:lvl1pPr>
            <a:lvl2pPr marL="457200" indent="0">
              <a:buNone/>
              <a:defRPr sz="2000">
                <a:solidFill>
                  <a:schemeClr val="tx1"/>
                </a:solidFill>
              </a:defRPr>
            </a:lvl2pPr>
            <a:lvl3pPr marL="914400" indent="0">
              <a:buNone/>
              <a:defRPr sz="1800">
                <a:solidFill>
                  <a:schemeClr val="tx1"/>
                </a:solidFill>
              </a:defRPr>
            </a:lvl3pPr>
            <a:lvl4pPr marL="1371600" indent="0">
              <a:buNone/>
              <a:defRPr sz="1800">
                <a:solidFill>
                  <a:schemeClr val="tx1"/>
                </a:solidFill>
              </a:defRPr>
            </a:lvl4pPr>
            <a:lvl5pPr marL="1828800" indent="0">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cxnSp>
        <p:nvCxnSpPr>
          <p:cNvPr id="7" name="直接连接符 6"/>
          <p:cNvCxnSpPr/>
          <p:nvPr userDrawn="1"/>
        </p:nvCxnSpPr>
        <p:spPr>
          <a:xfrm>
            <a:off x="1306285" y="2148114"/>
            <a:ext cx="2162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8737599" y="2148114"/>
            <a:ext cx="2162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07600" y="4082400"/>
            <a:ext cx="9414000" cy="1015200"/>
          </a:xfrm>
        </p:spPr>
        <p:txBody>
          <a:bodyPr anchor="t" anchorCtr="0">
            <a:normAutofit/>
          </a:bodyPr>
          <a:lstStyle>
            <a:lvl1pPr algn="ctr">
              <a:defRPr sz="6000" b="1">
                <a:solidFill>
                  <a:schemeClr val="tx1"/>
                </a:solidFill>
              </a:defRPr>
            </a:lvl1pPr>
          </a:lstStyle>
          <a:p>
            <a:r>
              <a:rPr lang="zh-CN" altLang="en-US" dirty="0"/>
              <a:t>单击此处编辑标题</a:t>
            </a:r>
          </a:p>
        </p:txBody>
      </p:sp>
      <p:sp>
        <p:nvSpPr>
          <p:cNvPr id="7" name="椭圆 6"/>
          <p:cNvSpPr/>
          <p:nvPr userDrawn="1"/>
        </p:nvSpPr>
        <p:spPr>
          <a:xfrm>
            <a:off x="5122343" y="1678732"/>
            <a:ext cx="1947314" cy="199791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800" b="1" dirty="0">
              <a:solidFill>
                <a:schemeClr val="tx1"/>
              </a:solidFill>
            </a:endParaRPr>
          </a:p>
        </p:txBody>
      </p:sp>
      <p:sp>
        <p:nvSpPr>
          <p:cNvPr id="3" name="日期占位符 2"/>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4" name="页脚占位符 3"/>
          <p:cNvSpPr>
            <a:spLocks noGrp="1"/>
          </p:cNvSpPr>
          <p:nvPr>
            <p:ph type="ftr" sz="quarter" idx="11"/>
          </p:nvPr>
        </p:nvSpPr>
        <p:spPr/>
        <p:txBody>
          <a:bodyPr/>
          <a:lstStyle>
            <a:lvl1pPr>
              <a:defRPr>
                <a:solidFill>
                  <a:schemeClr val="tx1"/>
                </a:solidFill>
              </a:defRPr>
            </a:lvl1pPr>
          </a:lstStyle>
          <a:p>
            <a:endParaRPr lang="zh-CN" altLang="en-US"/>
          </a:p>
        </p:txBody>
      </p:sp>
      <p:sp>
        <p:nvSpPr>
          <p:cNvPr id="5" name="灯片编号占位符 4"/>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524400" y="914400"/>
            <a:ext cx="5144400" cy="946800"/>
          </a:xfrm>
        </p:spPr>
        <p:txBody>
          <a:bodyPr lIns="0" tIns="0" rIns="0">
            <a:normAutofit/>
          </a:bodyPr>
          <a:lstStyle>
            <a:lvl1pPr algn="ctr">
              <a:defRPr sz="3200" b="1">
                <a:solidFill>
                  <a:schemeClr val="tx1"/>
                </a:solidFill>
              </a:defRPr>
            </a:lvl1pPr>
          </a:lstStyle>
          <a:p>
            <a:r>
              <a:rPr lang="zh-CN" altLang="en-US"/>
              <a:t>单击此处编辑母版标题样式</a:t>
            </a:r>
          </a:p>
        </p:txBody>
      </p:sp>
      <p:sp>
        <p:nvSpPr>
          <p:cNvPr id="3" name="内容占位符 2"/>
          <p:cNvSpPr>
            <a:spLocks noGrp="1"/>
          </p:cNvSpPr>
          <p:nvPr>
            <p:ph sz="half" idx="1" hasCustomPrompt="1"/>
          </p:nvPr>
        </p:nvSpPr>
        <p:spPr>
          <a:xfrm>
            <a:off x="1202400" y="1922526"/>
            <a:ext cx="9784800" cy="2270498"/>
          </a:xfrm>
        </p:spPr>
        <p:txBody>
          <a:bodyPr>
            <a:normAutofit/>
          </a:bodyPr>
          <a:lstStyle>
            <a:lvl1pPr marL="0" indent="0">
              <a:lnSpc>
                <a:spcPct val="100000"/>
              </a:lnSpc>
              <a:spcBef>
                <a:spcPts val="0"/>
              </a:spcBef>
              <a:spcAft>
                <a:spcPts val="0"/>
              </a:spcAft>
              <a:buFont typeface="Arial" panose="020B0604020202020204" pitchFamily="34" charset="0"/>
              <a:buNone/>
              <a:defRPr sz="2400">
                <a:solidFill>
                  <a:schemeClr val="tx1"/>
                </a:solidFill>
              </a:defRPr>
            </a:lvl1pPr>
            <a:lvl2pPr marL="457200" indent="0">
              <a:lnSpc>
                <a:spcPct val="100000"/>
              </a:lnSpc>
              <a:buNone/>
              <a:defRPr sz="2000">
                <a:solidFill>
                  <a:schemeClr val="tx1"/>
                </a:solidFill>
              </a:defRPr>
            </a:lvl2pPr>
            <a:lvl3pPr marL="914400" indent="0">
              <a:lnSpc>
                <a:spcPct val="100000"/>
              </a:lnSpc>
              <a:buNone/>
              <a:defRPr sz="1800">
                <a:solidFill>
                  <a:schemeClr val="tx1"/>
                </a:solidFill>
              </a:defRPr>
            </a:lvl3pPr>
            <a:lvl4pPr marL="1371600" indent="0">
              <a:lnSpc>
                <a:spcPct val="100000"/>
              </a:lnSpc>
              <a:buNone/>
              <a:defRPr sz="1800">
                <a:solidFill>
                  <a:schemeClr val="tx1"/>
                </a:solidFill>
              </a:defRPr>
            </a:lvl4pPr>
            <a:lvl5pPr marL="1828800" indent="0">
              <a:lnSpc>
                <a:spcPct val="100000"/>
              </a:lnSpc>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1202400" y="4223292"/>
            <a:ext cx="9784800" cy="2270498"/>
          </a:xfrm>
        </p:spPr>
        <p:txBody>
          <a:bodyPr>
            <a:normAutofit/>
          </a:bodyPr>
          <a:lstStyle>
            <a:lvl1pPr marL="0" indent="0">
              <a:lnSpc>
                <a:spcPct val="100000"/>
              </a:lnSpc>
              <a:spcBef>
                <a:spcPts val="0"/>
              </a:spcBef>
              <a:buFont typeface="Arial" panose="020B0604020202020204" pitchFamily="34" charset="0"/>
              <a:buNone/>
              <a:defRPr sz="2400">
                <a:solidFill>
                  <a:schemeClr val="tx1"/>
                </a:solidFill>
              </a:defRPr>
            </a:lvl1pPr>
            <a:lvl2pPr marL="457200" indent="0">
              <a:lnSpc>
                <a:spcPct val="100000"/>
              </a:lnSpc>
              <a:buNone/>
              <a:defRPr sz="2000">
                <a:solidFill>
                  <a:schemeClr val="tx1"/>
                </a:solidFill>
              </a:defRPr>
            </a:lvl2pPr>
            <a:lvl3pPr marL="914400" indent="0">
              <a:lnSpc>
                <a:spcPct val="100000"/>
              </a:lnSpc>
              <a:buNone/>
              <a:defRPr sz="1800">
                <a:solidFill>
                  <a:schemeClr val="tx1"/>
                </a:solidFill>
              </a:defRPr>
            </a:lvl3pPr>
            <a:lvl4pPr marL="1371600" indent="0">
              <a:lnSpc>
                <a:spcPct val="100000"/>
              </a:lnSpc>
              <a:buNone/>
              <a:defRPr sz="1800">
                <a:solidFill>
                  <a:schemeClr val="tx1"/>
                </a:solidFill>
              </a:defRPr>
            </a:lvl4pPr>
            <a:lvl5pPr marL="1828800" indent="0">
              <a:lnSpc>
                <a:spcPct val="100000"/>
              </a:lnSpc>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cxnSp>
        <p:nvCxnSpPr>
          <p:cNvPr id="8" name="直接连接符 7"/>
          <p:cNvCxnSpPr/>
          <p:nvPr userDrawn="1"/>
        </p:nvCxnSpPr>
        <p:spPr>
          <a:xfrm>
            <a:off x="1306285" y="1309914"/>
            <a:ext cx="2162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8737599" y="1309914"/>
            <a:ext cx="2162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日期占位符 4"/>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solidFill>
                  <a:schemeClr val="tx1"/>
                </a:solidFill>
              </a:defRPr>
            </a:lvl1p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hasCustomPrompt="1"/>
          </p:nvPr>
        </p:nvSpPr>
        <p:spPr>
          <a:xfrm>
            <a:off x="839788" y="2505075"/>
            <a:ext cx="5157787" cy="36845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hasCustomPrompt="1"/>
          </p:nvPr>
        </p:nvSpPr>
        <p:spPr>
          <a:xfrm>
            <a:off x="6172200" y="2505075"/>
            <a:ext cx="5183188" cy="36845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8" name="页脚占位符 7"/>
          <p:cNvSpPr>
            <a:spLocks noGrp="1"/>
          </p:cNvSpPr>
          <p:nvPr>
            <p:ph type="ftr" sz="quarter" idx="11"/>
          </p:nvPr>
        </p:nvSpPr>
        <p:spPr/>
        <p:txBody>
          <a:bodyPr/>
          <a:lstStyle>
            <a:lvl1pPr>
              <a:defRPr>
                <a:solidFill>
                  <a:schemeClr val="tx1"/>
                </a:solidFill>
              </a:defRPr>
            </a:lvl1pPr>
          </a:lstStyle>
          <a:p>
            <a:endParaRPr lang="zh-CN" altLang="en-US"/>
          </a:p>
        </p:txBody>
      </p:sp>
      <p:sp>
        <p:nvSpPr>
          <p:cNvPr id="9" name="灯片编号占位符 8"/>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Straight Connector 20@|9FFC:0|FBC:0|LFC:16777215|LBC:16777215"/>
          <p:cNvCxnSpPr/>
          <p:nvPr userDrawn="1"/>
        </p:nvCxnSpPr>
        <p:spPr>
          <a:xfrm>
            <a:off x="1447409" y="3622701"/>
            <a:ext cx="3550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8@|9FFC:0|FBC:0|LFC:16777215|LBC:16777215"/>
          <p:cNvCxnSpPr/>
          <p:nvPr userDrawn="1"/>
        </p:nvCxnSpPr>
        <p:spPr>
          <a:xfrm>
            <a:off x="7076829" y="3625047"/>
            <a:ext cx="37010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28"/>
          <p:cNvSpPr/>
          <p:nvPr userDrawn="1"/>
        </p:nvSpPr>
        <p:spPr bwMode="auto">
          <a:xfrm>
            <a:off x="5500685" y="3606425"/>
            <a:ext cx="1190630" cy="828538"/>
          </a:xfrm>
          <a:custGeom>
            <a:avLst/>
            <a:gdLst>
              <a:gd name="T0" fmla="*/ 2571618 w 1497"/>
              <a:gd name="T1" fmla="*/ 1804 h 1041"/>
              <a:gd name="T2" fmla="*/ 2100936 w 1497"/>
              <a:gd name="T3" fmla="*/ 1804 h 1041"/>
              <a:gd name="T4" fmla="*/ 1747474 w 1497"/>
              <a:gd name="T5" fmla="*/ 1804 h 1041"/>
              <a:gd name="T6" fmla="*/ 1513035 w 1497"/>
              <a:gd name="T7" fmla="*/ 310273 h 1041"/>
              <a:gd name="T8" fmla="*/ 1309253 w 1497"/>
              <a:gd name="T9" fmla="*/ 716154 h 1041"/>
              <a:gd name="T10" fmla="*/ 1112685 w 1497"/>
              <a:gd name="T11" fmla="*/ 1107604 h 1041"/>
              <a:gd name="T12" fmla="*/ 939560 w 1497"/>
              <a:gd name="T13" fmla="*/ 1453956 h 1041"/>
              <a:gd name="T14" fmla="*/ 815127 w 1497"/>
              <a:gd name="T15" fmla="*/ 1205016 h 1041"/>
              <a:gd name="T16" fmla="*/ 562654 w 1497"/>
              <a:gd name="T17" fmla="*/ 703527 h 1041"/>
              <a:gd name="T18" fmla="*/ 364283 w 1497"/>
              <a:gd name="T19" fmla="*/ 306666 h 1041"/>
              <a:gd name="T20" fmla="*/ 339035 w 1497"/>
              <a:gd name="T21" fmla="*/ 257960 h 1041"/>
              <a:gd name="T22" fmla="*/ 726762 w 1497"/>
              <a:gd name="T23" fmla="*/ 257960 h 1041"/>
              <a:gd name="T24" fmla="*/ 874639 w 1497"/>
              <a:gd name="T25" fmla="*/ 257960 h 1041"/>
              <a:gd name="T26" fmla="*/ 990055 w 1497"/>
              <a:gd name="T27" fmla="*/ 487057 h 1041"/>
              <a:gd name="T28" fmla="*/ 1170393 w 1497"/>
              <a:gd name="T29" fmla="*/ 842429 h 1041"/>
              <a:gd name="T30" fmla="*/ 1300236 w 1497"/>
              <a:gd name="T31" fmla="*/ 589880 h 1041"/>
              <a:gd name="T32" fmla="*/ 1305646 w 1497"/>
              <a:gd name="T33" fmla="*/ 541175 h 1041"/>
              <a:gd name="T34" fmla="*/ 1134325 w 1497"/>
              <a:gd name="T35" fmla="*/ 200235 h 1041"/>
              <a:gd name="T36" fmla="*/ 921527 w 1497"/>
              <a:gd name="T37" fmla="*/ 1804 h 1041"/>
              <a:gd name="T38" fmla="*/ 266900 w 1497"/>
              <a:gd name="T39" fmla="*/ 1804 h 1041"/>
              <a:gd name="T40" fmla="*/ 54101 w 1497"/>
              <a:gd name="T41" fmla="*/ 27059 h 1041"/>
              <a:gd name="T42" fmla="*/ 34264 w 1497"/>
              <a:gd name="T43" fmla="*/ 221882 h 1041"/>
              <a:gd name="T44" fmla="*/ 196568 w 1497"/>
              <a:gd name="T45" fmla="*/ 546586 h 1041"/>
              <a:gd name="T46" fmla="*/ 449041 w 1497"/>
              <a:gd name="T47" fmla="*/ 1049879 h 1041"/>
              <a:gd name="T48" fmla="*/ 688891 w 1497"/>
              <a:gd name="T49" fmla="*/ 1527916 h 1041"/>
              <a:gd name="T50" fmla="*/ 816931 w 1497"/>
              <a:gd name="T51" fmla="*/ 1782268 h 1041"/>
              <a:gd name="T52" fmla="*/ 943167 w 1497"/>
              <a:gd name="T53" fmla="*/ 1868856 h 1041"/>
              <a:gd name="T54" fmla="*/ 1067600 w 1497"/>
              <a:gd name="T55" fmla="*/ 1771445 h 1041"/>
              <a:gd name="T56" fmla="*/ 1289416 w 1497"/>
              <a:gd name="T57" fmla="*/ 1327682 h 1041"/>
              <a:gd name="T58" fmla="*/ 1352534 w 1497"/>
              <a:gd name="T59" fmla="*/ 1206819 h 1041"/>
              <a:gd name="T60" fmla="*/ 1502215 w 1497"/>
              <a:gd name="T61" fmla="*/ 905566 h 1041"/>
              <a:gd name="T62" fmla="*/ 1590580 w 1497"/>
              <a:gd name="T63" fmla="*/ 726978 h 1041"/>
              <a:gd name="T64" fmla="*/ 1614024 w 1497"/>
              <a:gd name="T65" fmla="*/ 680076 h 1041"/>
              <a:gd name="T66" fmla="*/ 1799772 w 1497"/>
              <a:gd name="T67" fmla="*/ 312077 h 1041"/>
              <a:gd name="T68" fmla="*/ 1826823 w 1497"/>
              <a:gd name="T69" fmla="*/ 257960 h 1041"/>
              <a:gd name="T70" fmla="*/ 1994537 w 1497"/>
              <a:gd name="T71" fmla="*/ 257960 h 1041"/>
              <a:gd name="T72" fmla="*/ 2358819 w 1497"/>
              <a:gd name="T73" fmla="*/ 257960 h 1041"/>
              <a:gd name="T74" fmla="*/ 2302915 w 1497"/>
              <a:gd name="T75" fmla="*/ 377018 h 1041"/>
              <a:gd name="T76" fmla="*/ 2073886 w 1497"/>
              <a:gd name="T77" fmla="*/ 833409 h 1041"/>
              <a:gd name="T78" fmla="*/ 1837643 w 1497"/>
              <a:gd name="T79" fmla="*/ 1306035 h 1041"/>
              <a:gd name="T80" fmla="*/ 1763704 w 1497"/>
              <a:gd name="T81" fmla="*/ 1450348 h 1041"/>
              <a:gd name="T82" fmla="*/ 1684356 w 1497"/>
              <a:gd name="T83" fmla="*/ 1297015 h 1041"/>
              <a:gd name="T84" fmla="*/ 1540085 w 1497"/>
              <a:gd name="T85" fmla="*/ 1010193 h 1041"/>
              <a:gd name="T86" fmla="*/ 1531069 w 1497"/>
              <a:gd name="T87" fmla="*/ 990350 h 1041"/>
              <a:gd name="T88" fmla="*/ 1388602 w 1497"/>
              <a:gd name="T89" fmla="*/ 1280780 h 1041"/>
              <a:gd name="T90" fmla="*/ 1572546 w 1497"/>
              <a:gd name="T91" fmla="*/ 1645171 h 1041"/>
              <a:gd name="T92" fmla="*/ 1797969 w 1497"/>
              <a:gd name="T93" fmla="*/ 1863445 h 1041"/>
              <a:gd name="T94" fmla="*/ 1888138 w 1497"/>
              <a:gd name="T95" fmla="*/ 1776857 h 1041"/>
              <a:gd name="T96" fmla="*/ 2037818 w 1497"/>
              <a:gd name="T97" fmla="*/ 1479211 h 1041"/>
              <a:gd name="T98" fmla="*/ 2299308 w 1497"/>
              <a:gd name="T99" fmla="*/ 956075 h 1041"/>
              <a:gd name="T100" fmla="*/ 2557191 w 1497"/>
              <a:gd name="T101" fmla="*/ 445567 h 1041"/>
              <a:gd name="T102" fmla="*/ 2685231 w 1497"/>
              <a:gd name="T103" fmla="*/ 189411 h 104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497" h="1041">
                <a:moveTo>
                  <a:pt x="1497" y="68"/>
                </a:moveTo>
                <a:cubicBezTo>
                  <a:pt x="1495" y="46"/>
                  <a:pt x="1484" y="25"/>
                  <a:pt x="1466" y="13"/>
                </a:cubicBezTo>
                <a:cubicBezTo>
                  <a:pt x="1454" y="5"/>
                  <a:pt x="1440" y="1"/>
                  <a:pt x="1426" y="1"/>
                </a:cubicBezTo>
                <a:cubicBezTo>
                  <a:pt x="1420" y="0"/>
                  <a:pt x="1414" y="1"/>
                  <a:pt x="1408" y="1"/>
                </a:cubicBezTo>
                <a:cubicBezTo>
                  <a:pt x="1374" y="1"/>
                  <a:pt x="1341" y="1"/>
                  <a:pt x="1307" y="1"/>
                </a:cubicBezTo>
                <a:cubicBezTo>
                  <a:pt x="1260" y="1"/>
                  <a:pt x="1213" y="1"/>
                  <a:pt x="1165" y="1"/>
                </a:cubicBezTo>
                <a:cubicBezTo>
                  <a:pt x="1122" y="1"/>
                  <a:pt x="1078" y="1"/>
                  <a:pt x="1035" y="1"/>
                </a:cubicBezTo>
                <a:cubicBezTo>
                  <a:pt x="1013" y="1"/>
                  <a:pt x="992" y="1"/>
                  <a:pt x="970" y="1"/>
                </a:cubicBezTo>
                <a:cubicBezTo>
                  <a:pt x="970" y="1"/>
                  <a:pt x="969" y="1"/>
                  <a:pt x="969" y="1"/>
                </a:cubicBezTo>
                <a:cubicBezTo>
                  <a:pt x="942" y="1"/>
                  <a:pt x="917" y="17"/>
                  <a:pt x="905" y="41"/>
                </a:cubicBezTo>
                <a:cubicBezTo>
                  <a:pt x="900" y="50"/>
                  <a:pt x="896" y="58"/>
                  <a:pt x="892" y="67"/>
                </a:cubicBezTo>
                <a:cubicBezTo>
                  <a:pt x="874" y="102"/>
                  <a:pt x="857" y="137"/>
                  <a:pt x="839" y="172"/>
                </a:cubicBezTo>
                <a:cubicBezTo>
                  <a:pt x="824" y="202"/>
                  <a:pt x="808" y="233"/>
                  <a:pt x="793" y="263"/>
                </a:cubicBezTo>
                <a:cubicBezTo>
                  <a:pt x="788" y="274"/>
                  <a:pt x="782" y="285"/>
                  <a:pt x="776" y="297"/>
                </a:cubicBezTo>
                <a:cubicBezTo>
                  <a:pt x="759" y="330"/>
                  <a:pt x="743" y="364"/>
                  <a:pt x="726" y="397"/>
                </a:cubicBezTo>
                <a:cubicBezTo>
                  <a:pt x="708" y="432"/>
                  <a:pt x="691" y="467"/>
                  <a:pt x="673" y="502"/>
                </a:cubicBezTo>
                <a:cubicBezTo>
                  <a:pt x="667" y="514"/>
                  <a:pt x="661" y="526"/>
                  <a:pt x="655" y="538"/>
                </a:cubicBezTo>
                <a:cubicBezTo>
                  <a:pt x="643" y="563"/>
                  <a:pt x="630" y="589"/>
                  <a:pt x="617" y="614"/>
                </a:cubicBezTo>
                <a:cubicBezTo>
                  <a:pt x="598" y="652"/>
                  <a:pt x="579" y="690"/>
                  <a:pt x="560" y="728"/>
                </a:cubicBezTo>
                <a:cubicBezTo>
                  <a:pt x="548" y="752"/>
                  <a:pt x="535" y="777"/>
                  <a:pt x="523" y="802"/>
                </a:cubicBezTo>
                <a:cubicBezTo>
                  <a:pt x="522" y="803"/>
                  <a:pt x="521" y="804"/>
                  <a:pt x="521" y="806"/>
                </a:cubicBezTo>
                <a:cubicBezTo>
                  <a:pt x="518" y="800"/>
                  <a:pt x="515" y="794"/>
                  <a:pt x="512" y="788"/>
                </a:cubicBezTo>
                <a:cubicBezTo>
                  <a:pt x="504" y="772"/>
                  <a:pt x="496" y="756"/>
                  <a:pt x="488" y="739"/>
                </a:cubicBezTo>
                <a:cubicBezTo>
                  <a:pt x="476" y="716"/>
                  <a:pt x="464" y="692"/>
                  <a:pt x="452" y="668"/>
                </a:cubicBezTo>
                <a:cubicBezTo>
                  <a:pt x="437" y="639"/>
                  <a:pt x="423" y="610"/>
                  <a:pt x="408" y="581"/>
                </a:cubicBezTo>
                <a:cubicBezTo>
                  <a:pt x="392" y="550"/>
                  <a:pt x="376" y="518"/>
                  <a:pt x="360" y="486"/>
                </a:cubicBezTo>
                <a:cubicBezTo>
                  <a:pt x="344" y="454"/>
                  <a:pt x="328" y="422"/>
                  <a:pt x="312" y="390"/>
                </a:cubicBezTo>
                <a:cubicBezTo>
                  <a:pt x="297" y="360"/>
                  <a:pt x="282" y="330"/>
                  <a:pt x="267" y="300"/>
                </a:cubicBezTo>
                <a:cubicBezTo>
                  <a:pt x="254" y="275"/>
                  <a:pt x="242" y="250"/>
                  <a:pt x="229" y="224"/>
                </a:cubicBezTo>
                <a:cubicBezTo>
                  <a:pt x="220" y="206"/>
                  <a:pt x="211" y="188"/>
                  <a:pt x="202" y="170"/>
                </a:cubicBezTo>
                <a:cubicBezTo>
                  <a:pt x="199" y="164"/>
                  <a:pt x="196" y="159"/>
                  <a:pt x="193" y="153"/>
                </a:cubicBezTo>
                <a:cubicBezTo>
                  <a:pt x="192" y="150"/>
                  <a:pt x="189" y="147"/>
                  <a:pt x="189" y="144"/>
                </a:cubicBezTo>
                <a:cubicBezTo>
                  <a:pt x="189" y="144"/>
                  <a:pt x="188" y="143"/>
                  <a:pt x="188" y="143"/>
                </a:cubicBezTo>
                <a:cubicBezTo>
                  <a:pt x="200" y="143"/>
                  <a:pt x="212" y="143"/>
                  <a:pt x="224" y="143"/>
                </a:cubicBezTo>
                <a:cubicBezTo>
                  <a:pt x="252" y="143"/>
                  <a:pt x="280" y="143"/>
                  <a:pt x="308" y="143"/>
                </a:cubicBezTo>
                <a:cubicBezTo>
                  <a:pt x="340" y="143"/>
                  <a:pt x="371" y="143"/>
                  <a:pt x="403" y="143"/>
                </a:cubicBezTo>
                <a:cubicBezTo>
                  <a:pt x="426" y="143"/>
                  <a:pt x="449" y="143"/>
                  <a:pt x="472" y="143"/>
                </a:cubicBezTo>
                <a:cubicBezTo>
                  <a:pt x="475" y="143"/>
                  <a:pt x="478" y="143"/>
                  <a:pt x="481" y="143"/>
                </a:cubicBezTo>
                <a:cubicBezTo>
                  <a:pt x="482" y="143"/>
                  <a:pt x="484" y="143"/>
                  <a:pt x="485" y="143"/>
                </a:cubicBezTo>
                <a:cubicBezTo>
                  <a:pt x="487" y="144"/>
                  <a:pt x="487" y="146"/>
                  <a:pt x="488" y="148"/>
                </a:cubicBezTo>
                <a:cubicBezTo>
                  <a:pt x="496" y="163"/>
                  <a:pt x="503" y="178"/>
                  <a:pt x="511" y="193"/>
                </a:cubicBezTo>
                <a:cubicBezTo>
                  <a:pt x="524" y="219"/>
                  <a:pt x="537" y="244"/>
                  <a:pt x="549" y="270"/>
                </a:cubicBezTo>
                <a:cubicBezTo>
                  <a:pt x="564" y="299"/>
                  <a:pt x="578" y="327"/>
                  <a:pt x="593" y="356"/>
                </a:cubicBezTo>
                <a:cubicBezTo>
                  <a:pt x="605" y="380"/>
                  <a:pt x="617" y="404"/>
                  <a:pt x="629" y="429"/>
                </a:cubicBezTo>
                <a:cubicBezTo>
                  <a:pt x="636" y="442"/>
                  <a:pt x="642" y="454"/>
                  <a:pt x="649" y="467"/>
                </a:cubicBezTo>
                <a:cubicBezTo>
                  <a:pt x="649" y="468"/>
                  <a:pt x="649" y="469"/>
                  <a:pt x="650" y="469"/>
                </a:cubicBezTo>
                <a:cubicBezTo>
                  <a:pt x="664" y="440"/>
                  <a:pt x="679" y="411"/>
                  <a:pt x="693" y="382"/>
                </a:cubicBezTo>
                <a:cubicBezTo>
                  <a:pt x="703" y="363"/>
                  <a:pt x="712" y="345"/>
                  <a:pt x="721" y="327"/>
                </a:cubicBezTo>
                <a:cubicBezTo>
                  <a:pt x="723" y="322"/>
                  <a:pt x="726" y="317"/>
                  <a:pt x="728" y="312"/>
                </a:cubicBezTo>
                <a:cubicBezTo>
                  <a:pt x="729" y="311"/>
                  <a:pt x="729" y="311"/>
                  <a:pt x="729" y="309"/>
                </a:cubicBezTo>
                <a:cubicBezTo>
                  <a:pt x="728" y="306"/>
                  <a:pt x="726" y="303"/>
                  <a:pt x="724" y="300"/>
                </a:cubicBezTo>
                <a:cubicBezTo>
                  <a:pt x="721" y="295"/>
                  <a:pt x="718" y="289"/>
                  <a:pt x="716" y="284"/>
                </a:cubicBezTo>
                <a:cubicBezTo>
                  <a:pt x="707" y="267"/>
                  <a:pt x="699" y="250"/>
                  <a:pt x="691" y="234"/>
                </a:cubicBezTo>
                <a:cubicBezTo>
                  <a:pt x="670" y="193"/>
                  <a:pt x="650" y="152"/>
                  <a:pt x="629" y="111"/>
                </a:cubicBezTo>
                <a:cubicBezTo>
                  <a:pt x="617" y="87"/>
                  <a:pt x="606" y="64"/>
                  <a:pt x="594" y="40"/>
                </a:cubicBezTo>
                <a:cubicBezTo>
                  <a:pt x="581" y="16"/>
                  <a:pt x="556" y="2"/>
                  <a:pt x="529" y="1"/>
                </a:cubicBezTo>
                <a:cubicBezTo>
                  <a:pt x="523" y="0"/>
                  <a:pt x="517" y="1"/>
                  <a:pt x="511" y="1"/>
                </a:cubicBezTo>
                <a:cubicBezTo>
                  <a:pt x="478" y="1"/>
                  <a:pt x="446" y="1"/>
                  <a:pt x="414" y="1"/>
                </a:cubicBezTo>
                <a:cubicBezTo>
                  <a:pt x="368" y="1"/>
                  <a:pt x="322" y="1"/>
                  <a:pt x="277" y="1"/>
                </a:cubicBezTo>
                <a:cubicBezTo>
                  <a:pt x="234" y="1"/>
                  <a:pt x="191" y="1"/>
                  <a:pt x="148" y="1"/>
                </a:cubicBezTo>
                <a:cubicBezTo>
                  <a:pt x="124" y="1"/>
                  <a:pt x="100" y="1"/>
                  <a:pt x="76" y="1"/>
                </a:cubicBezTo>
                <a:cubicBezTo>
                  <a:pt x="75" y="1"/>
                  <a:pt x="74" y="1"/>
                  <a:pt x="73" y="1"/>
                </a:cubicBezTo>
                <a:cubicBezTo>
                  <a:pt x="57" y="2"/>
                  <a:pt x="42" y="6"/>
                  <a:pt x="30" y="15"/>
                </a:cubicBezTo>
                <a:cubicBezTo>
                  <a:pt x="17" y="25"/>
                  <a:pt x="8" y="38"/>
                  <a:pt x="4" y="53"/>
                </a:cubicBezTo>
                <a:cubicBezTo>
                  <a:pt x="0" y="71"/>
                  <a:pt x="2" y="88"/>
                  <a:pt x="9" y="104"/>
                </a:cubicBezTo>
                <a:cubicBezTo>
                  <a:pt x="12" y="111"/>
                  <a:pt x="16" y="117"/>
                  <a:pt x="19" y="123"/>
                </a:cubicBezTo>
                <a:cubicBezTo>
                  <a:pt x="26" y="137"/>
                  <a:pt x="33" y="151"/>
                  <a:pt x="40" y="165"/>
                </a:cubicBezTo>
                <a:cubicBezTo>
                  <a:pt x="50" y="186"/>
                  <a:pt x="61" y="206"/>
                  <a:pt x="71" y="227"/>
                </a:cubicBezTo>
                <a:cubicBezTo>
                  <a:pt x="84" y="252"/>
                  <a:pt x="96" y="278"/>
                  <a:pt x="109" y="303"/>
                </a:cubicBezTo>
                <a:cubicBezTo>
                  <a:pt x="124" y="332"/>
                  <a:pt x="138" y="361"/>
                  <a:pt x="153" y="390"/>
                </a:cubicBezTo>
                <a:cubicBezTo>
                  <a:pt x="169" y="422"/>
                  <a:pt x="185" y="453"/>
                  <a:pt x="200" y="485"/>
                </a:cubicBezTo>
                <a:cubicBezTo>
                  <a:pt x="217" y="517"/>
                  <a:pt x="233" y="549"/>
                  <a:pt x="249" y="582"/>
                </a:cubicBezTo>
                <a:cubicBezTo>
                  <a:pt x="265" y="614"/>
                  <a:pt x="281" y="645"/>
                  <a:pt x="297" y="677"/>
                </a:cubicBezTo>
                <a:cubicBezTo>
                  <a:pt x="312" y="707"/>
                  <a:pt x="327" y="737"/>
                  <a:pt x="342" y="767"/>
                </a:cubicBezTo>
                <a:cubicBezTo>
                  <a:pt x="356" y="794"/>
                  <a:pt x="369" y="820"/>
                  <a:pt x="382" y="847"/>
                </a:cubicBezTo>
                <a:cubicBezTo>
                  <a:pt x="393" y="869"/>
                  <a:pt x="405" y="891"/>
                  <a:pt x="416" y="913"/>
                </a:cubicBezTo>
                <a:cubicBezTo>
                  <a:pt x="424" y="929"/>
                  <a:pt x="432" y="945"/>
                  <a:pt x="440" y="961"/>
                </a:cubicBezTo>
                <a:cubicBezTo>
                  <a:pt x="444" y="970"/>
                  <a:pt x="449" y="979"/>
                  <a:pt x="453" y="988"/>
                </a:cubicBezTo>
                <a:cubicBezTo>
                  <a:pt x="454" y="989"/>
                  <a:pt x="454" y="990"/>
                  <a:pt x="455" y="991"/>
                </a:cubicBezTo>
                <a:cubicBezTo>
                  <a:pt x="460" y="1004"/>
                  <a:pt x="468" y="1014"/>
                  <a:pt x="479" y="1023"/>
                </a:cubicBezTo>
                <a:cubicBezTo>
                  <a:pt x="492" y="1032"/>
                  <a:pt x="507" y="1036"/>
                  <a:pt x="523" y="1036"/>
                </a:cubicBezTo>
                <a:cubicBezTo>
                  <a:pt x="538" y="1035"/>
                  <a:pt x="553" y="1030"/>
                  <a:pt x="565" y="1021"/>
                </a:cubicBezTo>
                <a:cubicBezTo>
                  <a:pt x="575" y="1013"/>
                  <a:pt x="582" y="1003"/>
                  <a:pt x="587" y="991"/>
                </a:cubicBezTo>
                <a:cubicBezTo>
                  <a:pt x="589" y="988"/>
                  <a:pt x="590" y="985"/>
                  <a:pt x="592" y="982"/>
                </a:cubicBezTo>
                <a:cubicBezTo>
                  <a:pt x="602" y="961"/>
                  <a:pt x="612" y="940"/>
                  <a:pt x="623" y="920"/>
                </a:cubicBezTo>
                <a:cubicBezTo>
                  <a:pt x="638" y="889"/>
                  <a:pt x="654" y="859"/>
                  <a:pt x="669" y="828"/>
                </a:cubicBezTo>
                <a:cubicBezTo>
                  <a:pt x="684" y="798"/>
                  <a:pt x="700" y="767"/>
                  <a:pt x="715" y="736"/>
                </a:cubicBezTo>
                <a:cubicBezTo>
                  <a:pt x="725" y="716"/>
                  <a:pt x="735" y="696"/>
                  <a:pt x="745" y="676"/>
                </a:cubicBezTo>
                <a:cubicBezTo>
                  <a:pt x="746" y="674"/>
                  <a:pt x="748" y="671"/>
                  <a:pt x="749" y="668"/>
                </a:cubicBezTo>
                <a:cubicBezTo>
                  <a:pt x="749" y="668"/>
                  <a:pt x="749" y="668"/>
                  <a:pt x="750" y="669"/>
                </a:cubicBezTo>
                <a:cubicBezTo>
                  <a:pt x="754" y="660"/>
                  <a:pt x="758" y="651"/>
                  <a:pt x="763" y="642"/>
                </a:cubicBezTo>
                <a:cubicBezTo>
                  <a:pt x="773" y="621"/>
                  <a:pt x="784" y="600"/>
                  <a:pt x="794" y="579"/>
                </a:cubicBezTo>
                <a:cubicBezTo>
                  <a:pt x="807" y="553"/>
                  <a:pt x="820" y="528"/>
                  <a:pt x="833" y="502"/>
                </a:cubicBezTo>
                <a:cubicBezTo>
                  <a:pt x="844" y="480"/>
                  <a:pt x="855" y="458"/>
                  <a:pt x="866" y="436"/>
                </a:cubicBezTo>
                <a:cubicBezTo>
                  <a:pt x="869" y="428"/>
                  <a:pt x="873" y="421"/>
                  <a:pt x="876" y="414"/>
                </a:cubicBezTo>
                <a:cubicBezTo>
                  <a:pt x="878" y="410"/>
                  <a:pt x="880" y="407"/>
                  <a:pt x="882" y="403"/>
                </a:cubicBezTo>
                <a:cubicBezTo>
                  <a:pt x="882" y="403"/>
                  <a:pt x="882" y="403"/>
                  <a:pt x="882" y="403"/>
                </a:cubicBezTo>
                <a:cubicBezTo>
                  <a:pt x="882" y="403"/>
                  <a:pt x="882" y="403"/>
                  <a:pt x="882" y="403"/>
                </a:cubicBezTo>
                <a:cubicBezTo>
                  <a:pt x="887" y="394"/>
                  <a:pt x="891" y="386"/>
                  <a:pt x="895" y="377"/>
                </a:cubicBezTo>
                <a:cubicBezTo>
                  <a:pt x="906" y="356"/>
                  <a:pt x="917" y="335"/>
                  <a:pt x="927" y="314"/>
                </a:cubicBezTo>
                <a:cubicBezTo>
                  <a:pt x="940" y="288"/>
                  <a:pt x="953" y="263"/>
                  <a:pt x="965" y="238"/>
                </a:cubicBezTo>
                <a:cubicBezTo>
                  <a:pt x="976" y="216"/>
                  <a:pt x="987" y="195"/>
                  <a:pt x="998" y="173"/>
                </a:cubicBezTo>
                <a:cubicBezTo>
                  <a:pt x="1001" y="166"/>
                  <a:pt x="1005" y="159"/>
                  <a:pt x="1008" y="152"/>
                </a:cubicBezTo>
                <a:cubicBezTo>
                  <a:pt x="1009" y="150"/>
                  <a:pt x="1010" y="148"/>
                  <a:pt x="1011" y="146"/>
                </a:cubicBezTo>
                <a:cubicBezTo>
                  <a:pt x="1012" y="145"/>
                  <a:pt x="1012" y="144"/>
                  <a:pt x="1013" y="143"/>
                </a:cubicBezTo>
                <a:cubicBezTo>
                  <a:pt x="1014" y="142"/>
                  <a:pt x="1017" y="143"/>
                  <a:pt x="1019" y="143"/>
                </a:cubicBezTo>
                <a:cubicBezTo>
                  <a:pt x="1025" y="143"/>
                  <a:pt x="1032" y="143"/>
                  <a:pt x="1038" y="143"/>
                </a:cubicBezTo>
                <a:cubicBezTo>
                  <a:pt x="1061" y="143"/>
                  <a:pt x="1083" y="143"/>
                  <a:pt x="1106" y="143"/>
                </a:cubicBezTo>
                <a:cubicBezTo>
                  <a:pt x="1134" y="143"/>
                  <a:pt x="1163" y="143"/>
                  <a:pt x="1191" y="143"/>
                </a:cubicBezTo>
                <a:cubicBezTo>
                  <a:pt x="1216" y="143"/>
                  <a:pt x="1242" y="143"/>
                  <a:pt x="1267" y="143"/>
                </a:cubicBezTo>
                <a:cubicBezTo>
                  <a:pt x="1281" y="143"/>
                  <a:pt x="1295" y="143"/>
                  <a:pt x="1308" y="143"/>
                </a:cubicBezTo>
                <a:cubicBezTo>
                  <a:pt x="1309" y="143"/>
                  <a:pt x="1310" y="143"/>
                  <a:pt x="1310" y="143"/>
                </a:cubicBezTo>
                <a:cubicBezTo>
                  <a:pt x="1307" y="149"/>
                  <a:pt x="1304" y="155"/>
                  <a:pt x="1301" y="161"/>
                </a:cubicBezTo>
                <a:cubicBezTo>
                  <a:pt x="1293" y="177"/>
                  <a:pt x="1285" y="193"/>
                  <a:pt x="1277" y="209"/>
                </a:cubicBezTo>
                <a:cubicBezTo>
                  <a:pt x="1265" y="233"/>
                  <a:pt x="1253" y="256"/>
                  <a:pt x="1242" y="280"/>
                </a:cubicBezTo>
                <a:cubicBezTo>
                  <a:pt x="1227" y="309"/>
                  <a:pt x="1212" y="338"/>
                  <a:pt x="1198" y="367"/>
                </a:cubicBezTo>
                <a:cubicBezTo>
                  <a:pt x="1182" y="399"/>
                  <a:pt x="1166" y="431"/>
                  <a:pt x="1150" y="462"/>
                </a:cubicBezTo>
                <a:cubicBezTo>
                  <a:pt x="1134" y="494"/>
                  <a:pt x="1118" y="526"/>
                  <a:pt x="1102" y="558"/>
                </a:cubicBezTo>
                <a:cubicBezTo>
                  <a:pt x="1087" y="588"/>
                  <a:pt x="1072" y="618"/>
                  <a:pt x="1057" y="648"/>
                </a:cubicBezTo>
                <a:cubicBezTo>
                  <a:pt x="1044" y="674"/>
                  <a:pt x="1031" y="699"/>
                  <a:pt x="1019" y="724"/>
                </a:cubicBezTo>
                <a:cubicBezTo>
                  <a:pt x="1010" y="742"/>
                  <a:pt x="1000" y="760"/>
                  <a:pt x="991" y="778"/>
                </a:cubicBezTo>
                <a:cubicBezTo>
                  <a:pt x="988" y="784"/>
                  <a:pt x="986" y="790"/>
                  <a:pt x="983" y="795"/>
                </a:cubicBezTo>
                <a:cubicBezTo>
                  <a:pt x="981" y="798"/>
                  <a:pt x="980" y="802"/>
                  <a:pt x="978" y="804"/>
                </a:cubicBezTo>
                <a:cubicBezTo>
                  <a:pt x="978" y="805"/>
                  <a:pt x="978" y="805"/>
                  <a:pt x="978" y="805"/>
                </a:cubicBezTo>
                <a:cubicBezTo>
                  <a:pt x="973" y="797"/>
                  <a:pt x="969" y="788"/>
                  <a:pt x="965" y="780"/>
                </a:cubicBezTo>
                <a:cubicBezTo>
                  <a:pt x="955" y="760"/>
                  <a:pt x="944" y="739"/>
                  <a:pt x="934" y="719"/>
                </a:cubicBezTo>
                <a:cubicBezTo>
                  <a:pt x="922" y="694"/>
                  <a:pt x="909" y="669"/>
                  <a:pt x="897" y="645"/>
                </a:cubicBezTo>
                <a:cubicBezTo>
                  <a:pt x="886" y="623"/>
                  <a:pt x="876" y="602"/>
                  <a:pt x="865" y="581"/>
                </a:cubicBezTo>
                <a:cubicBezTo>
                  <a:pt x="861" y="574"/>
                  <a:pt x="858" y="567"/>
                  <a:pt x="854" y="560"/>
                </a:cubicBezTo>
                <a:cubicBezTo>
                  <a:pt x="853" y="557"/>
                  <a:pt x="852" y="555"/>
                  <a:pt x="851" y="553"/>
                </a:cubicBezTo>
                <a:cubicBezTo>
                  <a:pt x="851" y="552"/>
                  <a:pt x="850" y="550"/>
                  <a:pt x="849" y="549"/>
                </a:cubicBezTo>
                <a:cubicBezTo>
                  <a:pt x="849" y="549"/>
                  <a:pt x="849" y="549"/>
                  <a:pt x="849" y="549"/>
                </a:cubicBezTo>
                <a:cubicBezTo>
                  <a:pt x="838" y="570"/>
                  <a:pt x="828" y="591"/>
                  <a:pt x="817" y="613"/>
                </a:cubicBezTo>
                <a:cubicBezTo>
                  <a:pt x="803" y="642"/>
                  <a:pt x="788" y="671"/>
                  <a:pt x="774" y="700"/>
                </a:cubicBezTo>
                <a:cubicBezTo>
                  <a:pt x="772" y="703"/>
                  <a:pt x="769" y="707"/>
                  <a:pt x="770" y="710"/>
                </a:cubicBezTo>
                <a:cubicBezTo>
                  <a:pt x="774" y="716"/>
                  <a:pt x="777" y="723"/>
                  <a:pt x="780" y="729"/>
                </a:cubicBezTo>
                <a:cubicBezTo>
                  <a:pt x="794" y="757"/>
                  <a:pt x="808" y="784"/>
                  <a:pt x="822" y="812"/>
                </a:cubicBezTo>
                <a:cubicBezTo>
                  <a:pt x="838" y="845"/>
                  <a:pt x="855" y="879"/>
                  <a:pt x="872" y="912"/>
                </a:cubicBezTo>
                <a:cubicBezTo>
                  <a:pt x="884" y="936"/>
                  <a:pt x="895" y="959"/>
                  <a:pt x="907" y="982"/>
                </a:cubicBezTo>
                <a:cubicBezTo>
                  <a:pt x="910" y="988"/>
                  <a:pt x="913" y="995"/>
                  <a:pt x="917" y="1001"/>
                </a:cubicBezTo>
                <a:cubicBezTo>
                  <a:pt x="933" y="1029"/>
                  <a:pt x="966" y="1041"/>
                  <a:pt x="997" y="1033"/>
                </a:cubicBezTo>
                <a:cubicBezTo>
                  <a:pt x="1011" y="1030"/>
                  <a:pt x="1024" y="1021"/>
                  <a:pt x="1033" y="1009"/>
                </a:cubicBezTo>
                <a:cubicBezTo>
                  <a:pt x="1038" y="1004"/>
                  <a:pt x="1041" y="997"/>
                  <a:pt x="1044" y="991"/>
                </a:cubicBezTo>
                <a:cubicBezTo>
                  <a:pt x="1045" y="989"/>
                  <a:pt x="1046" y="987"/>
                  <a:pt x="1047" y="985"/>
                </a:cubicBezTo>
                <a:cubicBezTo>
                  <a:pt x="1052" y="974"/>
                  <a:pt x="1058" y="963"/>
                  <a:pt x="1063" y="952"/>
                </a:cubicBezTo>
                <a:cubicBezTo>
                  <a:pt x="1073" y="934"/>
                  <a:pt x="1082" y="915"/>
                  <a:pt x="1092" y="896"/>
                </a:cubicBezTo>
                <a:cubicBezTo>
                  <a:pt x="1104" y="871"/>
                  <a:pt x="1117" y="846"/>
                  <a:pt x="1130" y="820"/>
                </a:cubicBezTo>
                <a:cubicBezTo>
                  <a:pt x="1145" y="791"/>
                  <a:pt x="1160" y="761"/>
                  <a:pt x="1174" y="731"/>
                </a:cubicBezTo>
                <a:cubicBezTo>
                  <a:pt x="1191" y="698"/>
                  <a:pt x="1207" y="666"/>
                  <a:pt x="1224" y="633"/>
                </a:cubicBezTo>
                <a:cubicBezTo>
                  <a:pt x="1241" y="598"/>
                  <a:pt x="1258" y="564"/>
                  <a:pt x="1275" y="530"/>
                </a:cubicBezTo>
                <a:cubicBezTo>
                  <a:pt x="1292" y="496"/>
                  <a:pt x="1310" y="462"/>
                  <a:pt x="1327" y="428"/>
                </a:cubicBezTo>
                <a:cubicBezTo>
                  <a:pt x="1343" y="396"/>
                  <a:pt x="1359" y="364"/>
                  <a:pt x="1375" y="332"/>
                </a:cubicBezTo>
                <a:cubicBezTo>
                  <a:pt x="1389" y="304"/>
                  <a:pt x="1403" y="275"/>
                  <a:pt x="1418" y="247"/>
                </a:cubicBezTo>
                <a:cubicBezTo>
                  <a:pt x="1429" y="224"/>
                  <a:pt x="1441" y="201"/>
                  <a:pt x="1452" y="178"/>
                </a:cubicBezTo>
                <a:cubicBezTo>
                  <a:pt x="1461" y="161"/>
                  <a:pt x="1469" y="145"/>
                  <a:pt x="1477" y="129"/>
                </a:cubicBezTo>
                <a:cubicBezTo>
                  <a:pt x="1481" y="121"/>
                  <a:pt x="1485" y="113"/>
                  <a:pt x="1489" y="105"/>
                </a:cubicBezTo>
                <a:cubicBezTo>
                  <a:pt x="1495" y="93"/>
                  <a:pt x="1497" y="81"/>
                  <a:pt x="1497" y="68"/>
                </a:cubicBezTo>
                <a:cubicBezTo>
                  <a:pt x="1496" y="65"/>
                  <a:pt x="1497" y="69"/>
                  <a:pt x="1497" y="68"/>
                </a:cubicBezTo>
                <a:close/>
              </a:path>
            </a:pathLst>
          </a:custGeom>
          <a:solidFill>
            <a:schemeClr val="tx1"/>
          </a:solidFill>
          <a:ln>
            <a:noFill/>
          </a:ln>
        </p:spPr>
        <p:txBody>
          <a:bodyPr/>
          <a:lstStyle/>
          <a:p>
            <a:endParaRPr lang="zh-CN" altLang="en-US">
              <a:solidFill>
                <a:schemeClr val="tx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 name="标题 1"/>
          <p:cNvSpPr>
            <a:spLocks noGrp="1"/>
          </p:cNvSpPr>
          <p:nvPr>
            <p:ph type="ctrTitle" hasCustomPrompt="1"/>
          </p:nvPr>
        </p:nvSpPr>
        <p:spPr>
          <a:xfrm>
            <a:off x="1524000" y="797488"/>
            <a:ext cx="9144000" cy="2387600"/>
          </a:xfrm>
        </p:spPr>
        <p:txBody>
          <a:bodyPr anchor="b">
            <a:normAutofit/>
          </a:bodyPr>
          <a:lstStyle>
            <a:lvl1pPr algn="ctr">
              <a:defRPr sz="9600">
                <a:solidFill>
                  <a:schemeClr val="tx1"/>
                </a:solidFill>
              </a:defRPr>
            </a:lvl1pPr>
          </a:lstStyle>
          <a:p>
            <a:r>
              <a:rPr lang="zh-CN" altLang="en-US" dirty="0"/>
              <a:t>编辑标题</a:t>
            </a:r>
          </a:p>
        </p:txBody>
      </p:sp>
      <p:sp>
        <p:nvSpPr>
          <p:cNvPr id="2" name="日期占位符 1"/>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3" name="页脚占位符 2"/>
          <p:cNvSpPr>
            <a:spLocks noGrp="1"/>
          </p:cNvSpPr>
          <p:nvPr>
            <p:ph type="ftr" sz="quarter" idx="11"/>
          </p:nvPr>
        </p:nvSpPr>
        <p:spPr/>
        <p:txBody>
          <a:bodyPr/>
          <a:lstStyle>
            <a:lvl1pPr>
              <a:defRPr>
                <a:solidFill>
                  <a:schemeClr val="tx1"/>
                </a:solidFill>
              </a:defRPr>
            </a:lvl1pPr>
          </a:lstStyle>
          <a:p>
            <a:endParaRPr lang="zh-CN" altLang="en-US"/>
          </a:p>
        </p:txBody>
      </p:sp>
      <p:sp>
        <p:nvSpPr>
          <p:cNvPr id="4" name="灯片编号占位符 3"/>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3" name="页脚占位符 2"/>
          <p:cNvSpPr>
            <a:spLocks noGrp="1"/>
          </p:cNvSpPr>
          <p:nvPr>
            <p:ph type="ftr" sz="quarter" idx="11"/>
          </p:nvPr>
        </p:nvSpPr>
        <p:spPr/>
        <p:txBody>
          <a:bodyPr/>
          <a:lstStyle>
            <a:lvl1pPr>
              <a:defRPr>
                <a:solidFill>
                  <a:schemeClr val="tx1"/>
                </a:solidFill>
              </a:defRPr>
            </a:lvl1pPr>
          </a:lstStyle>
          <a:p>
            <a:endParaRPr lang="zh-CN" altLang="en-US"/>
          </a:p>
        </p:txBody>
      </p:sp>
      <p:sp>
        <p:nvSpPr>
          <p:cNvPr id="4" name="灯片编号占位符 3"/>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800" y="457200"/>
            <a:ext cx="4165200" cy="1602000"/>
          </a:xfrm>
        </p:spPr>
        <p:txBody>
          <a:bodyPr anchor="b"/>
          <a:lstStyle>
            <a:lvl1pPr>
              <a:defRPr sz="3200">
                <a:solidFill>
                  <a:schemeClr val="tx1"/>
                </a:solidFill>
              </a:defRPr>
            </a:lvl1pPr>
          </a:lstStyle>
          <a:p>
            <a:r>
              <a:rPr lang="zh-CN" altLang="en-US" dirty="0"/>
              <a:t>单击此处编辑标题</a:t>
            </a:r>
          </a:p>
        </p:txBody>
      </p:sp>
      <p:sp>
        <p:nvSpPr>
          <p:cNvPr id="3" name="图片占位符 2"/>
          <p:cNvSpPr>
            <a:spLocks noGrp="1"/>
          </p:cNvSpPr>
          <p:nvPr>
            <p:ph type="pic" idx="1"/>
          </p:nvPr>
        </p:nvSpPr>
        <p:spPr>
          <a:xfrm>
            <a:off x="5183188" y="457200"/>
            <a:ext cx="6170400" cy="54036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800" y="2059200"/>
            <a:ext cx="4165200" cy="3812400"/>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6" name="页脚占位符 5"/>
          <p:cNvSpPr>
            <a:spLocks noGrp="1"/>
          </p:cNvSpPr>
          <p:nvPr>
            <p:ph type="ftr" sz="quarter" idx="11"/>
          </p:nvPr>
        </p:nvSpPr>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81882" y="365125"/>
            <a:ext cx="1771918" cy="5811838"/>
          </a:xfrm>
        </p:spPr>
        <p:txBody>
          <a:bodyPr vert="eaVert"/>
          <a:lstStyle>
            <a:lvl1pPr>
              <a:defRPr>
                <a:solidFill>
                  <a:schemeClr val="tx1"/>
                </a:solidFill>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365125"/>
            <a:ext cx="8627772" cy="5811838"/>
          </a:xfrm>
        </p:spPr>
        <p:txBody>
          <a:bodyPr vert="eaVert"/>
          <a:lstStyle>
            <a:lvl1pPr>
              <a:defRPr sz="2400">
                <a:solidFill>
                  <a:schemeClr val="tx1"/>
                </a:solidFill>
              </a:defRPr>
            </a:lvl1pPr>
            <a:lvl2pPr>
              <a:defRPr sz="20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solidFill>
                  <a:schemeClr val="tx1"/>
                </a:solidFill>
              </a:defRPr>
            </a:lvl1pPr>
          </a:lstStyle>
          <a:p>
            <a:fld id="{8BE29D80-C5C6-49DD-B4A7-143CAE426411}" type="datetimeFigureOut">
              <a:rPr lang="zh-CN" altLang="en-US" smtClean="0"/>
              <a:t>2019/9/9</a:t>
            </a:fld>
            <a:endParaRPr lang="zh-CN" altLang="en-US"/>
          </a:p>
        </p:txBody>
      </p:sp>
      <p:sp>
        <p:nvSpPr>
          <p:cNvPr id="5" name="页脚占位符 4"/>
          <p:cNvSpPr>
            <a:spLocks noGrp="1"/>
          </p:cNvSpPr>
          <p:nvPr>
            <p:ph type="ftr" sz="quarter" idx="11"/>
          </p:nvPr>
        </p:nvSpPr>
        <p:spPr/>
        <p:txBody>
          <a:bodyPr/>
          <a:lstStyle>
            <a:lvl1pPr>
              <a:defRPr>
                <a:solidFill>
                  <a:schemeClr val="tx1"/>
                </a:solidFill>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solidFill>
              </a:defRPr>
            </a:lvl1pPr>
          </a:lstStyle>
          <a:p>
            <a:fld id="{6C772B8D-88B3-47CD-8B0F-8D5C407B593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21582"/>
            <a:ext cx="10515600" cy="66538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13"/>
            </p:custDataLst>
          </p:nvPr>
        </p:nvSpPr>
        <p:spPr>
          <a:xfrm>
            <a:off x="838200" y="1306286"/>
            <a:ext cx="10515600" cy="4870677"/>
          </a:xfrm>
          <a:prstGeom prst="rect">
            <a:avLst/>
          </a:prstGeom>
        </p:spPr>
        <p:txBody>
          <a:bodyPr vert="horz" lIns="91440" tIns="45720" rIns="91440" bIns="45720" rtlCol="0">
            <a:normAutofit/>
          </a:bodyPr>
          <a:lstStyle/>
          <a:p>
            <a:r>
              <a:rPr lang="zh-CN" altLang="en-US" dirty="0"/>
              <a:t>单击此处编辑文本</a:t>
            </a:r>
            <a:endParaRPr lang="en-US" altLang="zh-CN" sz="2400"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558270"/>
            <a:ext cx="2743200" cy="225197"/>
          </a:xfrm>
          <a:prstGeom prst="rect">
            <a:avLst/>
          </a:prstGeom>
        </p:spPr>
        <p:txBody>
          <a:bodyPr vert="horz" lIns="91440" tIns="45720" rIns="91440" bIns="45720" rtlCol="0" anchor="ctr">
            <a:normAutofit/>
          </a:bodyPr>
          <a:lstStyle>
            <a:lvl1pPr algn="l">
              <a:defRPr sz="1800" baseline="0">
                <a:solidFill>
                  <a:schemeClr val="tx1"/>
                </a:solidFill>
                <a:latin typeface="+mn-lt"/>
                <a:ea typeface="+mn-ea"/>
              </a:defRPr>
            </a:lvl1pPr>
          </a:lstStyle>
          <a:p>
            <a:fld id="{8BE29D80-C5C6-49DD-B4A7-143CAE426411}" type="datetimeFigureOut">
              <a:rPr lang="zh-CN" altLang="en-US" smtClean="0"/>
              <a:t>2019/9/9</a:t>
            </a:fld>
            <a:endParaRPr lang="zh-CN" altLang="en-US"/>
          </a:p>
        </p:txBody>
      </p:sp>
      <p:sp>
        <p:nvSpPr>
          <p:cNvPr id="5" name="页脚占位符 4"/>
          <p:cNvSpPr>
            <a:spLocks noGrp="1"/>
          </p:cNvSpPr>
          <p:nvPr>
            <p:ph type="ftr" sz="quarter" idx="3"/>
          </p:nvPr>
        </p:nvSpPr>
        <p:spPr>
          <a:xfrm>
            <a:off x="4038600" y="6558270"/>
            <a:ext cx="4114800" cy="225197"/>
          </a:xfrm>
          <a:prstGeom prst="rect">
            <a:avLst/>
          </a:prstGeom>
        </p:spPr>
        <p:txBody>
          <a:bodyPr vert="horz" lIns="91440" tIns="45720" rIns="91440" bIns="45720" rtlCol="0" anchor="ctr">
            <a:normAutofit/>
          </a:bodyPr>
          <a:lstStyle>
            <a:lvl1pPr algn="ctr">
              <a:defRPr sz="1800" baseline="0">
                <a:solidFill>
                  <a:schemeClr val="tx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558270"/>
            <a:ext cx="2743200" cy="225197"/>
          </a:xfrm>
          <a:prstGeom prst="rect">
            <a:avLst/>
          </a:prstGeom>
        </p:spPr>
        <p:txBody>
          <a:bodyPr vert="horz" lIns="91440" tIns="45720" rIns="91440" bIns="45720" rtlCol="0" anchor="ctr">
            <a:normAutofit/>
          </a:bodyPr>
          <a:lstStyle>
            <a:lvl1pPr algn="r">
              <a:defRPr sz="1800" baseline="0">
                <a:solidFill>
                  <a:schemeClr val="tx1"/>
                </a:solidFill>
                <a:latin typeface="+mn-lt"/>
                <a:ea typeface="+mn-ea"/>
              </a:defRPr>
            </a:lvl1pPr>
          </a:lstStyle>
          <a:p>
            <a:fld id="{6C772B8D-88B3-47CD-8B0F-8D5C407B59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400" kern="1200" baseline="0">
          <a:solidFill>
            <a:schemeClr val="tx1"/>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baseline="0">
          <a:solidFill>
            <a:schemeClr val="tx1"/>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baseline="0">
          <a:solidFill>
            <a:schemeClr val="tx1"/>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baseline="0">
          <a:solidFill>
            <a:schemeClr val="tx1"/>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notesSlide" Target="../notesSlides/notesSlide1.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7.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1247775" y="1061720"/>
            <a:ext cx="9697085" cy="3784600"/>
          </a:xfrm>
          <a:prstGeom prst="rect">
            <a:avLst/>
          </a:prstGeom>
          <a:noFill/>
        </p:spPr>
        <p:txBody>
          <a:bodyPr wrap="square" rtlCol="0">
            <a:spAutoFit/>
          </a:bodyPr>
          <a:lstStyle/>
          <a:p>
            <a:pPr algn="ctr"/>
            <a:r>
              <a:rPr lang="en-IN" altLang="en-US" sz="8000" b="1">
                <a:ln w="6600">
                  <a:solidFill>
                    <a:schemeClr val="accent2"/>
                  </a:solidFill>
                  <a:prstDash val="solid"/>
                </a:ln>
                <a:solidFill>
                  <a:srgbClr val="FFFFFF"/>
                </a:solidFill>
                <a:effectLst>
                  <a:outerShdw dist="38100" dir="2700000" algn="tl" rotWithShape="0">
                    <a:schemeClr val="accent2"/>
                  </a:outerShdw>
                </a:effectLst>
              </a:rPr>
              <a:t>WELCOME TO</a:t>
            </a:r>
          </a:p>
          <a:p>
            <a:pPr algn="ctr"/>
            <a:r>
              <a:rPr lang="en-IN" altLang="en-US" sz="8000" b="1">
                <a:ln w="6600">
                  <a:solidFill>
                    <a:schemeClr val="accent2"/>
                  </a:solidFill>
                  <a:prstDash val="solid"/>
                </a:ln>
                <a:solidFill>
                  <a:srgbClr val="FFFFFF"/>
                </a:solidFill>
                <a:effectLst>
                  <a:outerShdw dist="38100" dir="2700000" algn="tl" rotWithShape="0">
                    <a:schemeClr val="accent2"/>
                  </a:outerShdw>
                </a:effectLst>
              </a:rPr>
              <a:t>BOOK MY EVENT @ BMSCE</a:t>
            </a:r>
          </a:p>
        </p:txBody>
      </p:sp>
      <p:sp>
        <p:nvSpPr>
          <p:cNvPr id="2" name="Text Box 1"/>
          <p:cNvSpPr txBox="1"/>
          <p:nvPr/>
        </p:nvSpPr>
        <p:spPr>
          <a:xfrm>
            <a:off x="9089390" y="5251450"/>
            <a:ext cx="3456940" cy="1630045"/>
          </a:xfrm>
          <a:prstGeom prst="rect">
            <a:avLst/>
          </a:prstGeom>
          <a:noFill/>
        </p:spPr>
        <p:txBody>
          <a:bodyPr wrap="square" rtlCol="0">
            <a:spAutoFit/>
          </a:bodyPr>
          <a:lstStyle/>
          <a:p>
            <a:r>
              <a:rPr lang="en-IN" altLang="en-US" sz="2000" b="1" u="sng"/>
              <a:t>PRESENTED BY:</a:t>
            </a:r>
          </a:p>
          <a:p>
            <a:r>
              <a:rPr lang="en-IN" altLang="en-US" sz="2000"/>
              <a:t>1. ANKITH B RAO</a:t>
            </a:r>
          </a:p>
          <a:p>
            <a:r>
              <a:rPr lang="en-IN" altLang="en-US" sz="2000"/>
              <a:t>2. H. ANARGHYA</a:t>
            </a:r>
          </a:p>
          <a:p>
            <a:r>
              <a:rPr lang="en-IN" altLang="en-US" sz="2000"/>
              <a:t>3. LALITASHREE R HEGDE</a:t>
            </a:r>
          </a:p>
          <a:p>
            <a:r>
              <a:rPr lang="en-IN" altLang="en-US" sz="2000"/>
              <a:t>4. PANNAGA SHARMA M L</a:t>
            </a:r>
          </a:p>
        </p:txBody>
      </p:sp>
    </p:spTree>
    <p:custDataLst>
      <p:tags r:id="rId1"/>
    </p:custData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3956406" y="567240"/>
            <a:ext cx="4355388" cy="923330"/>
          </a:xfrm>
          <a:prstGeom prst="rect">
            <a:avLst/>
          </a:prstGeom>
          <a:noFill/>
        </p:spPr>
        <p:txBody>
          <a:bodyPr wrap="square" rtlCol="0">
            <a:normAutofit/>
          </a:bodyPr>
          <a:lstStyle/>
          <a:p>
            <a:pPr algn="ctr"/>
            <a:r>
              <a:rPr lang="en-US" altLang="zh-CN" sz="5400" b="1">
                <a:latin typeface="+mj-lt"/>
                <a:ea typeface="+mj-ea"/>
                <a:cs typeface="+mj-cs"/>
                <a:sym typeface="Arial" panose="020B0604020202020204" pitchFamily="34" charset="0"/>
              </a:rPr>
              <a:t>CONTENTS</a:t>
            </a:r>
            <a:endParaRPr lang="en-US" altLang="zh-CN" sz="5400" b="1" dirty="0">
              <a:latin typeface="+mj-lt"/>
              <a:ea typeface="+mj-ea"/>
              <a:cs typeface="+mj-cs"/>
              <a:sym typeface="Arial" panose="020B0604020202020204" pitchFamily="34" charset="0"/>
            </a:endParaRPr>
          </a:p>
        </p:txBody>
      </p:sp>
      <p:sp>
        <p:nvSpPr>
          <p:cNvPr id="7" name="椭圆 6"/>
          <p:cNvSpPr/>
          <p:nvPr>
            <p:custDataLst>
              <p:tags r:id="rId3"/>
            </p:custDataLst>
          </p:nvPr>
        </p:nvSpPr>
        <p:spPr>
          <a:xfrm>
            <a:off x="3555971" y="1921736"/>
            <a:ext cx="552479" cy="56683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solidFill>
              </a:rPr>
              <a:t>1</a:t>
            </a:r>
            <a:endParaRPr lang="zh-CN" altLang="en-US" sz="3200" b="1" dirty="0">
              <a:solidFill>
                <a:schemeClr val="accent1"/>
              </a:solidFill>
            </a:endParaRPr>
          </a:p>
        </p:txBody>
      </p:sp>
      <p:cxnSp>
        <p:nvCxnSpPr>
          <p:cNvPr id="16" name="直接连接符 15"/>
          <p:cNvCxnSpPr/>
          <p:nvPr>
            <p:custDataLst>
              <p:tags r:id="rId4"/>
            </p:custDataLst>
          </p:nvPr>
        </p:nvCxnSpPr>
        <p:spPr>
          <a:xfrm>
            <a:off x="8295659" y="1024875"/>
            <a:ext cx="1879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custDataLst>
              <p:tags r:id="rId5"/>
            </p:custDataLst>
          </p:nvPr>
        </p:nvSpPr>
        <p:spPr>
          <a:xfrm rot="5400000" flipH="1">
            <a:off x="10116761" y="961346"/>
            <a:ext cx="284802"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custDataLst>
              <p:tags r:id="rId6"/>
            </p:custDataLst>
          </p:nvPr>
        </p:nvSpPr>
        <p:spPr>
          <a:xfrm rot="5400000" flipH="1">
            <a:off x="10226617" y="969958"/>
            <a:ext cx="284801"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custDataLst>
              <p:tags r:id="rId7"/>
            </p:custDataLst>
          </p:nvPr>
        </p:nvSpPr>
        <p:spPr>
          <a:xfrm rot="5400000" flipH="1">
            <a:off x="10336472" y="961346"/>
            <a:ext cx="284802" cy="12451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custDataLst>
              <p:tags r:id="rId8"/>
            </p:custDataLst>
          </p:nvPr>
        </p:nvSpPr>
        <p:spPr>
          <a:xfrm rot="16200000">
            <a:off x="1929091" y="948624"/>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custDataLst>
              <p:tags r:id="rId9"/>
            </p:custDataLst>
          </p:nvPr>
        </p:nvSpPr>
        <p:spPr>
          <a:xfrm rot="16200000">
            <a:off x="1807467" y="955978"/>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10"/>
            </p:custDataLst>
          </p:nvPr>
        </p:nvSpPr>
        <p:spPr>
          <a:xfrm rot="16200000">
            <a:off x="1685843" y="948624"/>
            <a:ext cx="243151" cy="137855"/>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custDataLst>
              <p:tags r:id="rId11"/>
            </p:custDataLst>
          </p:nvPr>
        </p:nvCxnSpPr>
        <p:spPr>
          <a:xfrm>
            <a:off x="2119594" y="1024195"/>
            <a:ext cx="1879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p:cNvSpPr/>
          <p:nvPr>
            <p:custDataLst>
              <p:tags r:id="rId12"/>
            </p:custDataLst>
          </p:nvPr>
        </p:nvSpPr>
        <p:spPr>
          <a:xfrm>
            <a:off x="3555971" y="2926605"/>
            <a:ext cx="552479" cy="56683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accent1"/>
                </a:solidFill>
              </a:rPr>
              <a:t>2</a:t>
            </a:r>
            <a:endParaRPr lang="zh-CN" altLang="en-US" sz="3200" b="1" dirty="0">
              <a:solidFill>
                <a:schemeClr val="accent1"/>
              </a:solidFill>
            </a:endParaRPr>
          </a:p>
        </p:txBody>
      </p:sp>
      <p:sp>
        <p:nvSpPr>
          <p:cNvPr id="23" name="椭圆 22"/>
          <p:cNvSpPr/>
          <p:nvPr>
            <p:custDataLst>
              <p:tags r:id="rId13"/>
            </p:custDataLst>
          </p:nvPr>
        </p:nvSpPr>
        <p:spPr>
          <a:xfrm>
            <a:off x="3555971" y="3931474"/>
            <a:ext cx="552479" cy="56683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accent1"/>
                </a:solidFill>
              </a:rPr>
              <a:t>3</a:t>
            </a:r>
            <a:endParaRPr lang="zh-CN" altLang="en-US" sz="3200" b="1" dirty="0">
              <a:solidFill>
                <a:schemeClr val="accent1"/>
              </a:solidFill>
            </a:endParaRPr>
          </a:p>
        </p:txBody>
      </p:sp>
      <p:sp>
        <p:nvSpPr>
          <p:cNvPr id="25" name="椭圆 24"/>
          <p:cNvSpPr/>
          <p:nvPr>
            <p:custDataLst>
              <p:tags r:id="rId14"/>
            </p:custDataLst>
          </p:nvPr>
        </p:nvSpPr>
        <p:spPr>
          <a:xfrm>
            <a:off x="3555971" y="4936343"/>
            <a:ext cx="552479" cy="56683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accent1"/>
                </a:solidFill>
              </a:rPr>
              <a:t>4</a:t>
            </a:r>
            <a:endParaRPr lang="zh-CN" altLang="en-US" sz="3200" b="1" dirty="0">
              <a:solidFill>
                <a:schemeClr val="accent1"/>
              </a:solidFill>
            </a:endParaRPr>
          </a:p>
        </p:txBody>
      </p:sp>
      <p:sp>
        <p:nvSpPr>
          <p:cNvPr id="3" name="文本框 2"/>
          <p:cNvSpPr txBox="1"/>
          <p:nvPr>
            <p:custDataLst>
              <p:tags r:id="rId15"/>
            </p:custDataLst>
          </p:nvPr>
        </p:nvSpPr>
        <p:spPr>
          <a:xfrm>
            <a:off x="4265385" y="4812976"/>
            <a:ext cx="6036129" cy="8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b="1">
                <a:latin typeface="+mn-lt"/>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eaLnBrk="0" fontAlgn="base" hangingPunct="0">
              <a:lnSpc>
                <a:spcPct val="90000"/>
              </a:lnSpc>
              <a:spcBef>
                <a:spcPts val="500"/>
              </a:spcBef>
              <a:spcAft>
                <a:spcPct val="0"/>
              </a:spcAft>
              <a:buFont typeface="Arial" panose="020B0604020202020204" pitchFamily="34" charset="0"/>
              <a:buChar char="•"/>
            </a:lvl6pPr>
            <a:lvl7pPr marL="2971800" indent="-228600" eaLnBrk="0" fontAlgn="base" hangingPunct="0">
              <a:lnSpc>
                <a:spcPct val="90000"/>
              </a:lnSpc>
              <a:spcBef>
                <a:spcPts val="500"/>
              </a:spcBef>
              <a:spcAft>
                <a:spcPct val="0"/>
              </a:spcAft>
              <a:buFont typeface="Arial" panose="020B0604020202020204" pitchFamily="34" charset="0"/>
              <a:buChar char="•"/>
            </a:lvl7pPr>
            <a:lvl8pPr marL="3429000" indent="-228600" eaLnBrk="0" fontAlgn="base" hangingPunct="0">
              <a:lnSpc>
                <a:spcPct val="90000"/>
              </a:lnSpc>
              <a:spcBef>
                <a:spcPts val="500"/>
              </a:spcBef>
              <a:spcAft>
                <a:spcPct val="0"/>
              </a:spcAft>
              <a:buFont typeface="Arial" panose="020B0604020202020204" pitchFamily="34" charset="0"/>
              <a:buChar char="•"/>
            </a:lvl8pPr>
            <a:lvl9pPr marL="3886200" indent="-228600" eaLnBrk="0" fontAlgn="base" hangingPunct="0">
              <a:lnSpc>
                <a:spcPct val="90000"/>
              </a:lnSpc>
              <a:spcBef>
                <a:spcPts val="500"/>
              </a:spcBef>
              <a:spcAft>
                <a:spcPct val="0"/>
              </a:spcAft>
              <a:buFont typeface="Arial" panose="020B0604020202020204" pitchFamily="34" charset="0"/>
              <a:buChar char="•"/>
            </a:lvl9pPr>
          </a:lstStyle>
          <a:p>
            <a:r>
              <a:rPr lang="en-IN" altLang="zh-CN"/>
              <a:t>FUNCTIONAL REQUIREMENTS</a:t>
            </a:r>
          </a:p>
        </p:txBody>
      </p:sp>
      <p:sp>
        <p:nvSpPr>
          <p:cNvPr id="5" name="文本框 4"/>
          <p:cNvSpPr txBox="1"/>
          <p:nvPr>
            <p:custDataLst>
              <p:tags r:id="rId16"/>
            </p:custDataLst>
          </p:nvPr>
        </p:nvSpPr>
        <p:spPr>
          <a:xfrm>
            <a:off x="4265385" y="3808107"/>
            <a:ext cx="6036129" cy="8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b="1">
                <a:latin typeface="+mn-lt"/>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eaLnBrk="0" fontAlgn="base" hangingPunct="0">
              <a:lnSpc>
                <a:spcPct val="90000"/>
              </a:lnSpc>
              <a:spcBef>
                <a:spcPts val="500"/>
              </a:spcBef>
              <a:spcAft>
                <a:spcPct val="0"/>
              </a:spcAft>
              <a:buFont typeface="Arial" panose="020B0604020202020204" pitchFamily="34" charset="0"/>
              <a:buChar char="•"/>
            </a:lvl6pPr>
            <a:lvl7pPr marL="2971800" indent="-228600" eaLnBrk="0" fontAlgn="base" hangingPunct="0">
              <a:lnSpc>
                <a:spcPct val="90000"/>
              </a:lnSpc>
              <a:spcBef>
                <a:spcPts val="500"/>
              </a:spcBef>
              <a:spcAft>
                <a:spcPct val="0"/>
              </a:spcAft>
              <a:buFont typeface="Arial" panose="020B0604020202020204" pitchFamily="34" charset="0"/>
              <a:buChar char="•"/>
            </a:lvl7pPr>
            <a:lvl8pPr marL="3429000" indent="-228600" eaLnBrk="0" fontAlgn="base" hangingPunct="0">
              <a:lnSpc>
                <a:spcPct val="90000"/>
              </a:lnSpc>
              <a:spcBef>
                <a:spcPts val="500"/>
              </a:spcBef>
              <a:spcAft>
                <a:spcPct val="0"/>
              </a:spcAft>
              <a:buFont typeface="Arial" panose="020B0604020202020204" pitchFamily="34" charset="0"/>
              <a:buChar char="•"/>
            </a:lvl8pPr>
            <a:lvl9pPr marL="3886200" indent="-228600" eaLnBrk="0" fontAlgn="base" hangingPunct="0">
              <a:lnSpc>
                <a:spcPct val="90000"/>
              </a:lnSpc>
              <a:spcBef>
                <a:spcPts val="500"/>
              </a:spcBef>
              <a:spcAft>
                <a:spcPct val="0"/>
              </a:spcAft>
              <a:buFont typeface="Arial" panose="020B0604020202020204" pitchFamily="34" charset="0"/>
              <a:buChar char="•"/>
            </a:lvl9pPr>
          </a:lstStyle>
          <a:p>
            <a:r>
              <a:rPr lang="en-IN" altLang="zh-CN"/>
              <a:t>REQUIREMENTS OF DATABASE</a:t>
            </a:r>
          </a:p>
        </p:txBody>
      </p:sp>
      <p:sp>
        <p:nvSpPr>
          <p:cNvPr id="8" name="文本框 7"/>
          <p:cNvSpPr txBox="1"/>
          <p:nvPr>
            <p:custDataLst>
              <p:tags r:id="rId17"/>
            </p:custDataLst>
          </p:nvPr>
        </p:nvSpPr>
        <p:spPr>
          <a:xfrm>
            <a:off x="4265385" y="2803238"/>
            <a:ext cx="6036129" cy="8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b="1">
                <a:latin typeface="+mn-lt"/>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eaLnBrk="0" fontAlgn="base" hangingPunct="0">
              <a:lnSpc>
                <a:spcPct val="90000"/>
              </a:lnSpc>
              <a:spcBef>
                <a:spcPts val="500"/>
              </a:spcBef>
              <a:spcAft>
                <a:spcPct val="0"/>
              </a:spcAft>
              <a:buFont typeface="Arial" panose="020B0604020202020204" pitchFamily="34" charset="0"/>
              <a:buChar char="•"/>
            </a:lvl6pPr>
            <a:lvl7pPr marL="2971800" indent="-228600" eaLnBrk="0" fontAlgn="base" hangingPunct="0">
              <a:lnSpc>
                <a:spcPct val="90000"/>
              </a:lnSpc>
              <a:spcBef>
                <a:spcPts val="500"/>
              </a:spcBef>
              <a:spcAft>
                <a:spcPct val="0"/>
              </a:spcAft>
              <a:buFont typeface="Arial" panose="020B0604020202020204" pitchFamily="34" charset="0"/>
              <a:buChar char="•"/>
            </a:lvl7pPr>
            <a:lvl8pPr marL="3429000" indent="-228600" eaLnBrk="0" fontAlgn="base" hangingPunct="0">
              <a:lnSpc>
                <a:spcPct val="90000"/>
              </a:lnSpc>
              <a:spcBef>
                <a:spcPts val="500"/>
              </a:spcBef>
              <a:spcAft>
                <a:spcPct val="0"/>
              </a:spcAft>
              <a:buFont typeface="Arial" panose="020B0604020202020204" pitchFamily="34" charset="0"/>
              <a:buChar char="•"/>
            </a:lvl8pPr>
            <a:lvl9pPr marL="3886200" indent="-228600" eaLnBrk="0" fontAlgn="base" hangingPunct="0">
              <a:lnSpc>
                <a:spcPct val="90000"/>
              </a:lnSpc>
              <a:spcBef>
                <a:spcPts val="500"/>
              </a:spcBef>
              <a:spcAft>
                <a:spcPct val="0"/>
              </a:spcAft>
              <a:buFont typeface="Arial" panose="020B0604020202020204" pitchFamily="34" charset="0"/>
              <a:buChar char="•"/>
            </a:lvl9pPr>
          </a:lstStyle>
          <a:p>
            <a:r>
              <a:rPr lang="en-IN" altLang="zh-CN"/>
              <a:t>OBJECTIVE</a:t>
            </a:r>
          </a:p>
        </p:txBody>
      </p:sp>
      <p:sp>
        <p:nvSpPr>
          <p:cNvPr id="9" name="文本框 8"/>
          <p:cNvSpPr txBox="1"/>
          <p:nvPr>
            <p:custDataLst>
              <p:tags r:id="rId18"/>
            </p:custDataLst>
          </p:nvPr>
        </p:nvSpPr>
        <p:spPr>
          <a:xfrm>
            <a:off x="4265385" y="1798369"/>
            <a:ext cx="6036129" cy="8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defPPr>
              <a:defRPr lang="zh-CN"/>
            </a:defPPr>
            <a:lvl1pPr>
              <a:lnSpc>
                <a:spcPct val="90000"/>
              </a:lnSpc>
              <a:buFontTx/>
              <a:buNone/>
              <a:defRPr sz="2800" b="1">
                <a:latin typeface="+mn-lt"/>
                <a:ea typeface="+mn-ea"/>
              </a:defRPr>
            </a:lvl1pPr>
            <a:lvl2pPr marL="742950" indent="-28575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eaLnBrk="0" fontAlgn="base" hangingPunct="0">
              <a:lnSpc>
                <a:spcPct val="90000"/>
              </a:lnSpc>
              <a:spcBef>
                <a:spcPts val="500"/>
              </a:spcBef>
              <a:spcAft>
                <a:spcPct val="0"/>
              </a:spcAft>
              <a:buFont typeface="Arial" panose="020B0604020202020204" pitchFamily="34" charset="0"/>
              <a:buChar char="•"/>
            </a:lvl6pPr>
            <a:lvl7pPr marL="2971800" indent="-228600" eaLnBrk="0" fontAlgn="base" hangingPunct="0">
              <a:lnSpc>
                <a:spcPct val="90000"/>
              </a:lnSpc>
              <a:spcBef>
                <a:spcPts val="500"/>
              </a:spcBef>
              <a:spcAft>
                <a:spcPct val="0"/>
              </a:spcAft>
              <a:buFont typeface="Arial" panose="020B0604020202020204" pitchFamily="34" charset="0"/>
              <a:buChar char="•"/>
            </a:lvl7pPr>
            <a:lvl8pPr marL="3429000" indent="-228600" eaLnBrk="0" fontAlgn="base" hangingPunct="0">
              <a:lnSpc>
                <a:spcPct val="90000"/>
              </a:lnSpc>
              <a:spcBef>
                <a:spcPts val="500"/>
              </a:spcBef>
              <a:spcAft>
                <a:spcPct val="0"/>
              </a:spcAft>
              <a:buFont typeface="Arial" panose="020B0604020202020204" pitchFamily="34" charset="0"/>
              <a:buChar char="•"/>
            </a:lvl8pPr>
            <a:lvl9pPr marL="3886200" indent="-228600" eaLnBrk="0" fontAlgn="base" hangingPunct="0">
              <a:lnSpc>
                <a:spcPct val="90000"/>
              </a:lnSpc>
              <a:spcBef>
                <a:spcPts val="500"/>
              </a:spcBef>
              <a:spcAft>
                <a:spcPct val="0"/>
              </a:spcAft>
              <a:buFont typeface="Arial" panose="020B0604020202020204" pitchFamily="34" charset="0"/>
              <a:buChar char="•"/>
            </a:lvl9pPr>
          </a:lstStyle>
          <a:p>
            <a:r>
              <a:rPr lang="en-IN" altLang="zh-CN"/>
              <a:t>PROBLEM STAEMENT</a:t>
            </a: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IN" altLang="en-US" i="1">
                <a:latin typeface="Castellar" panose="020A0402060406010301" charset="0"/>
                <a:cs typeface="Castellar" panose="020A0402060406010301" charset="0"/>
                <a:sym typeface="+mn-ea"/>
              </a:rPr>
              <a:t>PROBLEM STATEMENT</a:t>
            </a:r>
            <a:endParaRPr lang="zh-CN" altLang="en-US" dirty="0"/>
          </a:p>
        </p:txBody>
      </p:sp>
      <p:sp>
        <p:nvSpPr>
          <p:cNvPr id="3" name="Content Placeholder 2"/>
          <p:cNvSpPr>
            <a:spLocks noGrp="1"/>
          </p:cNvSpPr>
          <p:nvPr>
            <p:ph sz="half" idx="1"/>
          </p:nvPr>
        </p:nvSpPr>
        <p:spPr>
          <a:xfrm>
            <a:off x="1203325" y="1911985"/>
            <a:ext cx="9785350" cy="3034665"/>
          </a:xfrm>
        </p:spPr>
        <p:txBody>
          <a:bodyPr>
            <a:normAutofit/>
          </a:bodyPr>
          <a:lstStyle/>
          <a:p>
            <a:r>
              <a:rPr lang="en-IN" altLang="en-US" sz="2800" dirty="0">
                <a:sym typeface="+mn-ea"/>
              </a:rPr>
              <a:t>To design and develop a website for online booking and registration of various events held at BMSCE during the fests , by the numerous student clubs and departments present in BMSCE.</a:t>
            </a:r>
            <a:endParaRPr lang="en-US" sz="2800" dirty="0"/>
          </a:p>
        </p:txBody>
      </p:sp>
      <p:sp>
        <p:nvSpPr>
          <p:cNvPr id="4" name="Content Placeholder 3"/>
          <p:cNvSpPr>
            <a:spLocks noGrp="1"/>
          </p:cNvSpPr>
          <p:nvPr>
            <p:ph sz="half" idx="2"/>
          </p:nvPr>
        </p:nvSpPr>
        <p:spPr>
          <a:xfrm>
            <a:off x="1203960" y="3785235"/>
            <a:ext cx="9784715" cy="3679825"/>
          </a:xfrm>
        </p:spPr>
        <p:txBody>
          <a:bodyPr/>
          <a:lstStyle/>
          <a:p>
            <a:r>
              <a:rPr lang="en-IN" altLang="en-US" sz="2800">
                <a:sym typeface="+mn-ea"/>
              </a:rPr>
              <a:t>The website includes an admin login in which he/she can update,add or remove the events as the organizers of the events wish. It also includes student login where students or anyone who wish to participate can look for the events of their interest and register for the same.</a:t>
            </a:r>
            <a:endParaRPr lang="en-IN" altLang="en-US" sz="2800"/>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90578" y="649502"/>
            <a:ext cx="10841355" cy="5323205"/>
          </a:xfrm>
          <a:prstGeom prst="rect">
            <a:avLst/>
          </a:prstGeom>
          <a:noFill/>
        </p:spPr>
        <p:txBody>
          <a:bodyPr wrap="square" rtlCol="0">
            <a:spAutoFit/>
          </a:bodyPr>
          <a:lstStyle/>
          <a:p>
            <a:r>
              <a:rPr lang="en-US" sz="3200" i="1" u="sng">
                <a:latin typeface="Castellar" panose="020A0402060406010301" charset="0"/>
                <a:cs typeface="Castellar" panose="020A0402060406010301" charset="0"/>
              </a:rPr>
              <a:t>Objective of the project:</a:t>
            </a:r>
            <a:endParaRPr lang="en-US"/>
          </a:p>
          <a:p>
            <a:endParaRPr lang="en-US" sz="2800"/>
          </a:p>
          <a:p>
            <a:r>
              <a:rPr lang="en-US" sz="2800"/>
              <a:t>In the existing system, a lot of paper work is required and hence it becomes a time-consuming process. As it is a manual process, it becomes difficult to retrieve data and also more than one person cannot access the data at the same time.</a:t>
            </a:r>
          </a:p>
          <a:p>
            <a:r>
              <a:rPr lang="en-US" sz="2800"/>
              <a:t>The purpose of the project is to develop a web application that enables the students and the administrators to retrieve the data very easily. It provides a platform for the users to view all the details of events that are about to take place. It improves management productivity by eliminating all the paper work and other manual processes. It helps to manage all the students’ information easily in a comprehensive students’ record.</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2450" y="426085"/>
            <a:ext cx="11289030" cy="5386090"/>
          </a:xfrm>
          <a:prstGeom prst="rect">
            <a:avLst/>
          </a:prstGeom>
          <a:noFill/>
        </p:spPr>
        <p:txBody>
          <a:bodyPr wrap="square" rtlCol="0">
            <a:spAutoFit/>
          </a:bodyPr>
          <a:lstStyle/>
          <a:p>
            <a:r>
              <a:rPr lang="en-US" sz="3600" i="1" u="sng" dirty="0">
                <a:latin typeface="Castellar" panose="020A0402060406010301" charset="0"/>
                <a:cs typeface="Castellar" panose="020A0402060406010301" charset="0"/>
              </a:rPr>
              <a:t>Requirements of the database</a:t>
            </a:r>
            <a:r>
              <a:rPr lang="en-IN" altLang="en-US" sz="3600" i="1" u="sng" dirty="0">
                <a:latin typeface="Castellar" panose="020A0402060406010301" charset="0"/>
                <a:cs typeface="Castellar" panose="020A0402060406010301" charset="0"/>
              </a:rPr>
              <a:t>:</a:t>
            </a:r>
          </a:p>
          <a:p>
            <a:endParaRPr lang="en-US" sz="2800" dirty="0"/>
          </a:p>
          <a:p>
            <a:r>
              <a:rPr lang="en-US" sz="2800" dirty="0"/>
              <a:t>1.The various events are organized and handled by different clubs. Each club has a unique name. Every club is managed by an admin who can login and edit any details regarding their club. </a:t>
            </a:r>
          </a:p>
          <a:p>
            <a:endParaRPr lang="en-US" sz="2800" dirty="0"/>
          </a:p>
          <a:p>
            <a:r>
              <a:rPr lang="en-US" sz="2800" dirty="0"/>
              <a:t>2.Each club handles one or more events and for each event, we store the event number, event name, the date, the venue at which it will be held.</a:t>
            </a:r>
          </a:p>
          <a:p>
            <a:endParaRPr lang="en-US" sz="2800" dirty="0"/>
          </a:p>
          <a:p>
            <a:r>
              <a:rPr lang="en-US" sz="2800" dirty="0"/>
              <a:t>3.We store the details of each student who have registered for a particular event. We store their USN, name, semester to which they </a:t>
            </a:r>
            <a:r>
              <a:rPr lang="en-US" sz="2800"/>
              <a:t>belong and their </a:t>
            </a:r>
            <a:r>
              <a:rPr lang="en-US" sz="2800" dirty="0"/>
              <a:t>contact details.</a:t>
            </a: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8345" y="621572"/>
            <a:ext cx="10587798" cy="5509200"/>
          </a:xfrm>
          <a:prstGeom prst="rect">
            <a:avLst/>
          </a:prstGeom>
          <a:noFill/>
        </p:spPr>
        <p:txBody>
          <a:bodyPr wrap="square" rtlCol="0">
            <a:spAutoFit/>
          </a:bodyPr>
          <a:lstStyle/>
          <a:p>
            <a:r>
              <a:rPr lang="en-US" sz="3200" i="1" u="sng" dirty="0">
                <a:latin typeface="Castellar" panose="020A0402060406010301" charset="0"/>
                <a:cs typeface="Castellar" panose="020A0402060406010301" charset="0"/>
              </a:rPr>
              <a:t>Functional requirements:</a:t>
            </a:r>
            <a:endParaRPr lang="en-US" dirty="0"/>
          </a:p>
          <a:p>
            <a:pPr>
              <a:buAutoNum type="arabicPeriod"/>
            </a:pPr>
            <a:r>
              <a:rPr lang="en-US" sz="3200" dirty="0"/>
              <a:t>The admin will have the access to update, modify, add or delete events. He/she will be responsible for the handling of the database.</a:t>
            </a:r>
          </a:p>
          <a:p>
            <a:endParaRPr lang="en-US" sz="3200" dirty="0"/>
          </a:p>
          <a:p>
            <a:r>
              <a:rPr lang="en-US" sz="3200" dirty="0"/>
              <a:t>2. The user/student will be able to register for the events. He/she will be able to enter their complete details and details of the event they want to participate.</a:t>
            </a:r>
          </a:p>
          <a:p>
            <a:endParaRPr lang="en-US" sz="3200" dirty="0"/>
          </a:p>
          <a:p>
            <a:r>
              <a:rPr lang="en-US" sz="3200" dirty="0"/>
              <a:t>3. Java will be used for designing the front end and business logic.</a:t>
            </a: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rot="20580000">
            <a:off x="2040890" y="2543175"/>
            <a:ext cx="8884920" cy="1445260"/>
          </a:xfrm>
          <a:prstGeom prst="rect">
            <a:avLst/>
          </a:prstGeom>
          <a:noFill/>
        </p:spPr>
        <p:txBody>
          <a:bodyPr wrap="square" rtlCol="0">
            <a:spAutoFit/>
          </a:bodyPr>
          <a:lstStyle/>
          <a:p>
            <a:r>
              <a:rPr lang="en-IN" altLang="en-US" sz="8800">
                <a:latin typeface="Forte" panose="03060902040502070203" charset="0"/>
                <a:cs typeface="Forte" panose="03060902040502070203" charset="0"/>
              </a:rPr>
              <a:t>THANK  YOU  !!!</a:t>
            </a:r>
          </a:p>
        </p:txBody>
      </p:sp>
    </p:spTree>
    <p:custDataLst>
      <p:tags r:id="rId1"/>
    </p:custDataLst>
  </p:cSld>
  <p:clrMapOvr>
    <a:masterClrMapping/>
  </p:clrMapOvr>
  <p:transition>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7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5"/>
  <p:tag name="KSO_WM_TEMPLATE_CATEGORY" val="custom"/>
  <p:tag name="KSO_WM_TEMPLATE_INDEX" val="160170"/>
  <p:tag name="KSO_WM_UNIT_INDEX" val="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6"/>
  <p:tag name="KSO_WM_TEMPLATE_CATEGORY" val="custom"/>
  <p:tag name="KSO_WM_TEMPLATE_INDEX" val="160170"/>
  <p:tag name="KSO_WM_UNIT_INDEX" val="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7"/>
  <p:tag name="KSO_WM_TEMPLATE_CATEGORY" val="custom"/>
  <p:tag name="KSO_WM_TEMPLATE_INDEX" val="160170"/>
  <p:tag name="KSO_WM_UNIT_INDEX" val="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8"/>
  <p:tag name="KSO_WM_TEMPLATE_CATEGORY" val="custom"/>
  <p:tag name="KSO_WM_TEMPLATE_INDEX" val="160170"/>
  <p:tag name="KSO_WM_UNIT_INDEX" val="8"/>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9"/>
  <p:tag name="KSO_WM_TEMPLATE_CATEGORY" val="custom"/>
  <p:tag name="KSO_WM_TEMPLATE_INDEX" val="160170"/>
  <p:tag name="KSO_WM_UNIT_INDEX" val="9"/>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i"/>
  <p:tag name="KSO_WM_UNIT_INDEX" val="1_2"/>
  <p:tag name="KSO_WM_UNIT_ID" val="custom160170_10*l_i*1_2"/>
  <p:tag name="KSO_WM_UNIT_CLEAR" val="1"/>
  <p:tag name="KSO_WM_UNIT_LAYERLEVEL" val="1_1"/>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i"/>
  <p:tag name="KSO_WM_UNIT_INDEX" val="1_3"/>
  <p:tag name="KSO_WM_UNIT_ID" val="custom160170_10*l_i*1_3"/>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i"/>
  <p:tag name="KSO_WM_UNIT_INDEX" val="1_4"/>
  <p:tag name="KSO_WM_UNIT_ID" val="custom160170_10*l_i*1_4"/>
  <p:tag name="KSO_WM_UNIT_CLEAR" val="1"/>
  <p:tag name="KSO_WM_UNIT_LAYERLEVEL" val="1_1"/>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h_f"/>
  <p:tag name="KSO_WM_UNIT_INDEX" val="1_4_1"/>
  <p:tag name="KSO_WM_UNIT_ID" val="custom160170_10*l_h_f*1_4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h_f"/>
  <p:tag name="KSO_WM_UNIT_INDEX" val="1_3_1"/>
  <p:tag name="KSO_WM_UNIT_ID" val="custom160170_10*l_h_f*1_3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70"/>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h_f"/>
  <p:tag name="KSO_WM_UNIT_INDEX" val="1_2_1"/>
  <p:tag name="KSO_WM_UNIT_ID" val="custom160170_10*l_h_f*1_2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h_f"/>
  <p:tag name="KSO_WM_UNIT_INDEX" val="1_1_1"/>
  <p:tag name="KSO_WM_UNIT_ID" val="custom160170_10*l_h_f*1_1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PAGETYPE" val="图表页"/>
  <p:tag name="KSO_WM_TEMPLATE_CATEGORY" val="custom"/>
  <p:tag name="KSO_WM_TEMPLATE_INDEX" val="160170"/>
  <p:tag name="KSO_WM_TAG_VERSION" val="1.0"/>
  <p:tag name="KSO_WM_SLIDE_ID" val="custom160170_26"/>
  <p:tag name="KSO_WM_SLIDE_INDEX" val="26"/>
  <p:tag name="KSO_WM_SLIDE_ITEM_CNT" val="2"/>
  <p:tag name="KSO_WM_SLIDE_LAYOUT" val="a_f"/>
  <p:tag name="KSO_WM_SLIDE_LAYOUT_CNT" val="1_2"/>
  <p:tag name="KSO_WM_SLIDE_TYPE" val="text"/>
  <p:tag name="KSO_WM_BEAUTIFY_FLAG" val="#wm#"/>
  <p:tag name="KSO_WM_SLIDE_POSITION" val="95*151"/>
  <p:tag name="KSO_WM_SLIDE_SIZE" val="770*36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a"/>
  <p:tag name="KSO_WM_UNIT_INDEX" val="1"/>
  <p:tag name="KSO_WM_UNIT_ID" val="custom160170_26*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70"/>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70"/>
  <p:tag name="KSO_WM_TAG_VERSION" val="1.0"/>
  <p:tag name="KSO_WM_SLIDE_ID" val="custom160170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70"/>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70"/>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17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70"/>
  <p:tag name="KSO_WM_TAG_VERSION" val="1.0"/>
  <p:tag name="KSO_WM_SLIDE_ID" val="custom160170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a"/>
  <p:tag name="KSO_WM_UNIT_INDEX" val="1"/>
  <p:tag name="KSO_WM_UNIT_ID" val="custom160170_10*a*1"/>
  <p:tag name="KSO_WM_UNIT_CLEAR" val="1"/>
  <p:tag name="KSO_WM_UNIT_LAYERLEVEL" val="1"/>
  <p:tag name="KSO_WM_UNIT_ISCONTENTSTITLE" val="1"/>
  <p:tag name="KSO_WM_UNIT_VALUE" val="6"/>
  <p:tag name="KSO_WM_UNIT_HIGHLIGHT" val="0"/>
  <p:tag name="KSO_WM_UNIT_COMPATIBLE" val="0"/>
  <p:tag name="KSO_WM_UNIT_PRESET_TEXT" val="CONTENTS"/>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70"/>
  <p:tag name="KSO_WM_UNIT_TYPE" val="l_i"/>
  <p:tag name="KSO_WM_UNIT_INDEX" val="1_1"/>
  <p:tag name="KSO_WM_UNIT_ID" val="custom160170_10*l_i*1_1"/>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2"/>
  <p:tag name="KSO_WM_TEMPLATE_CATEGORY" val="custom"/>
  <p:tag name="KSO_WM_TEMPLATE_INDEX" val="160170"/>
  <p:tag name="KSO_WM_UNIT_INDEX" val="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3"/>
  <p:tag name="KSO_WM_TEMPLATE_CATEGORY" val="custom"/>
  <p:tag name="KSO_WM_TEMPLATE_INDEX" val="160170"/>
  <p:tag name="KSO_WM_UNIT_INDEX" val="3"/>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70_10*i*4"/>
  <p:tag name="KSO_WM_TEMPLATE_CATEGORY" val="custom"/>
  <p:tag name="KSO_WM_TEMPLATE_INDEX" val="160170"/>
  <p:tag name="KSO_WM_UNIT_INDEX" val="4"/>
</p:tagLst>
</file>

<file path=ppt/theme/theme1.xml><?xml version="1.0" encoding="utf-8"?>
<a:theme xmlns:a="http://schemas.openxmlformats.org/drawingml/2006/main" name="自定义设计方案">
  <a:themeElements>
    <a:clrScheme name="自定义 118">
      <a:dk1>
        <a:srgbClr val="FFFFFF"/>
      </a:dk1>
      <a:lt1>
        <a:srgbClr val="000000"/>
      </a:lt1>
      <a:dk2>
        <a:srgbClr val="44546A"/>
      </a:dk2>
      <a:lt2>
        <a:srgbClr val="E7E6E6"/>
      </a:lt2>
      <a:accent1>
        <a:srgbClr val="9B2C56"/>
      </a:accent1>
      <a:accent2>
        <a:srgbClr val="E46254"/>
      </a:accent2>
      <a:accent3>
        <a:srgbClr val="A5A5A5"/>
      </a:accent3>
      <a:accent4>
        <a:srgbClr val="FFC000"/>
      </a:accent4>
      <a:accent5>
        <a:srgbClr val="4472C4"/>
      </a:accent5>
      <a:accent6>
        <a:srgbClr val="70AD47"/>
      </a:accent6>
      <a:hlink>
        <a:srgbClr val="0563C1"/>
      </a:hlink>
      <a:folHlink>
        <a:srgbClr val="954F72"/>
      </a:folHlink>
    </a:clrScheme>
    <a:fontScheme name="自定义 5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464</Words>
  <Application>Microsoft Office PowerPoint</Application>
  <PresentationFormat>Widescreen</PresentationFormat>
  <Paragraphs>40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Castellar</vt:lpstr>
      <vt:lpstr>Forte</vt:lpstr>
      <vt:lpstr>自定义设计方案</vt:lpstr>
      <vt:lpstr>PowerPoint Presentation</vt:lpstr>
      <vt:lpstr>PowerPoint Presentation</vt:lpstr>
      <vt:lpstr>PROBLEM STATEMENT</vt:lpstr>
      <vt:lpstr>PowerPoint Presentation</vt:lpstr>
      <vt:lpstr>PowerPoint Presentation</vt:lpstr>
      <vt:lpstr>PowerPoint Presentation</vt:lpstr>
      <vt:lpstr>PowerPoint Presentation</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Anarghya H</cp:lastModifiedBy>
  <cp:revision>283</cp:revision>
  <dcterms:created xsi:type="dcterms:W3CDTF">2015-06-04T13:02:00Z</dcterms:created>
  <dcterms:modified xsi:type="dcterms:W3CDTF">2019-09-09T16:12:16Z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