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80" r:id="rId2"/>
    <p:sldMasterId id="2147483668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10C9C-70EC-43CD-A9F4-C47ADADFCBE0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A6FB71E-B1B1-486F-B67E-E56A90942145}">
      <dgm:prSet phldrT="[Texte]"/>
      <dgm:spPr/>
      <dgm:t>
        <a:bodyPr/>
        <a:lstStyle/>
        <a:p>
          <a:r>
            <a:rPr lang="fr-FR" dirty="0"/>
            <a:t>Kévin PERRY</a:t>
          </a:r>
        </a:p>
      </dgm:t>
    </dgm:pt>
    <dgm:pt modelId="{2A194E94-4E56-4612-A5AF-B58B768DF038}" type="parTrans" cxnId="{DD29B16B-21A1-4B9F-90B4-697290E047A2}">
      <dgm:prSet/>
      <dgm:spPr/>
      <dgm:t>
        <a:bodyPr/>
        <a:lstStyle/>
        <a:p>
          <a:endParaRPr lang="fr-FR"/>
        </a:p>
      </dgm:t>
    </dgm:pt>
    <dgm:pt modelId="{BCBD4A51-E33B-4927-BCEA-661EA235745E}" type="sibTrans" cxnId="{DD29B16B-21A1-4B9F-90B4-697290E047A2}">
      <dgm:prSet/>
      <dgm:spPr/>
      <dgm:t>
        <a:bodyPr/>
        <a:lstStyle/>
        <a:p>
          <a:r>
            <a:rPr lang="fr-FR" dirty="0"/>
            <a:t>Chef de projet / BI</a:t>
          </a:r>
        </a:p>
      </dgm:t>
    </dgm:pt>
    <dgm:pt modelId="{3AACB179-E717-4EE7-BA44-E267818B61D3}">
      <dgm:prSet phldrT="[Texte]"/>
      <dgm:spPr/>
      <dgm:t>
        <a:bodyPr/>
        <a:lstStyle/>
        <a:p>
          <a:r>
            <a:rPr lang="fr-FR" dirty="0"/>
            <a:t>Ugo Blanquet</a:t>
          </a:r>
        </a:p>
      </dgm:t>
    </dgm:pt>
    <dgm:pt modelId="{9AD8887F-F918-4DAD-97D9-3E1F65458BCA}" type="parTrans" cxnId="{C4E53732-CDDD-4A8E-BBE4-D0479463B0DE}">
      <dgm:prSet/>
      <dgm:spPr/>
      <dgm:t>
        <a:bodyPr/>
        <a:lstStyle/>
        <a:p>
          <a:endParaRPr lang="fr-FR"/>
        </a:p>
      </dgm:t>
    </dgm:pt>
    <dgm:pt modelId="{3A09B377-FCFA-455E-A46C-6DD52839B16B}" type="sibTrans" cxnId="{C4E53732-CDDD-4A8E-BBE4-D0479463B0DE}">
      <dgm:prSet/>
      <dgm:spPr/>
      <dgm:t>
        <a:bodyPr/>
        <a:lstStyle/>
        <a:p>
          <a:r>
            <a:rPr lang="fr-FR" dirty="0"/>
            <a:t>Datamining</a:t>
          </a:r>
        </a:p>
      </dgm:t>
    </dgm:pt>
    <dgm:pt modelId="{B2E933E9-8C76-45C9-9F71-5823C5D4DC6D}">
      <dgm:prSet phldrT="[Texte]"/>
      <dgm:spPr/>
      <dgm:t>
        <a:bodyPr/>
        <a:lstStyle/>
        <a:p>
          <a:r>
            <a:rPr lang="fr-FR" dirty="0"/>
            <a:t>Guillaume BELLEVAL</a:t>
          </a:r>
        </a:p>
      </dgm:t>
    </dgm:pt>
    <dgm:pt modelId="{0FE7F796-D002-4336-9A1C-2F2FD5EB6B0E}" type="parTrans" cxnId="{80E99847-1D32-4F0F-9542-10207F0B2958}">
      <dgm:prSet/>
      <dgm:spPr/>
      <dgm:t>
        <a:bodyPr/>
        <a:lstStyle/>
        <a:p>
          <a:endParaRPr lang="fr-FR"/>
        </a:p>
      </dgm:t>
    </dgm:pt>
    <dgm:pt modelId="{76664237-C5C0-4D8E-8868-6343944BBEFF}" type="sibTrans" cxnId="{80E99847-1D32-4F0F-9542-10207F0B2958}">
      <dgm:prSet/>
      <dgm:spPr/>
      <dgm:t>
        <a:bodyPr/>
        <a:lstStyle/>
        <a:p>
          <a:r>
            <a:rPr lang="fr-FR" dirty="0" err="1"/>
            <a:t>Couchdb</a:t>
          </a:r>
          <a:endParaRPr lang="fr-FR" dirty="0"/>
        </a:p>
      </dgm:t>
    </dgm:pt>
    <dgm:pt modelId="{9DDD8E4F-F947-4FFA-811C-75275EEB726F}" type="pres">
      <dgm:prSet presAssocID="{B6410C9C-70EC-43CD-A9F4-C47ADADFCB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CDA843-6C3F-4A78-9C6C-B8533C4FA6DE}" type="pres">
      <dgm:prSet presAssocID="{CA6FB71E-B1B1-486F-B67E-E56A90942145}" presName="hierRoot1" presStyleCnt="0">
        <dgm:presLayoutVars>
          <dgm:hierBranch val="init"/>
        </dgm:presLayoutVars>
      </dgm:prSet>
      <dgm:spPr/>
    </dgm:pt>
    <dgm:pt modelId="{36D8F5CB-DFAC-4751-99F3-1E282F9405E2}" type="pres">
      <dgm:prSet presAssocID="{CA6FB71E-B1B1-486F-B67E-E56A90942145}" presName="rootComposite1" presStyleCnt="0"/>
      <dgm:spPr/>
    </dgm:pt>
    <dgm:pt modelId="{3DE34296-5DE2-4AD5-99D1-FBDF92BCA6C1}" type="pres">
      <dgm:prSet presAssocID="{CA6FB71E-B1B1-486F-B67E-E56A90942145}" presName="rootText1" presStyleLbl="node0" presStyleIdx="0" presStyleCnt="1">
        <dgm:presLayoutVars>
          <dgm:chMax/>
          <dgm:chPref val="3"/>
        </dgm:presLayoutVars>
      </dgm:prSet>
      <dgm:spPr/>
    </dgm:pt>
    <dgm:pt modelId="{64DABC21-7358-4AEA-A0BA-9443CA14C05A}" type="pres">
      <dgm:prSet presAssocID="{CA6FB71E-B1B1-486F-B67E-E56A90942145}" presName="titleText1" presStyleLbl="fgAcc0" presStyleIdx="0" presStyleCnt="1">
        <dgm:presLayoutVars>
          <dgm:chMax val="0"/>
          <dgm:chPref val="0"/>
        </dgm:presLayoutVars>
      </dgm:prSet>
      <dgm:spPr/>
    </dgm:pt>
    <dgm:pt modelId="{39B84936-FCBE-45C1-AC3C-24D87A39BF7F}" type="pres">
      <dgm:prSet presAssocID="{CA6FB71E-B1B1-486F-B67E-E56A90942145}" presName="rootConnector1" presStyleLbl="node1" presStyleIdx="0" presStyleCnt="2"/>
      <dgm:spPr/>
    </dgm:pt>
    <dgm:pt modelId="{EF4DECE4-02CA-47EC-9BE3-4F7BF97E1928}" type="pres">
      <dgm:prSet presAssocID="{CA6FB71E-B1B1-486F-B67E-E56A90942145}" presName="hierChild2" presStyleCnt="0"/>
      <dgm:spPr/>
    </dgm:pt>
    <dgm:pt modelId="{7D919267-E29C-47D1-8C04-E6D55F041489}" type="pres">
      <dgm:prSet presAssocID="{9AD8887F-F918-4DAD-97D9-3E1F65458BCA}" presName="Name37" presStyleLbl="parChTrans1D2" presStyleIdx="0" presStyleCnt="2"/>
      <dgm:spPr/>
    </dgm:pt>
    <dgm:pt modelId="{63D7E89C-7C17-46B2-AF17-1C1410993768}" type="pres">
      <dgm:prSet presAssocID="{3AACB179-E717-4EE7-BA44-E267818B61D3}" presName="hierRoot2" presStyleCnt="0">
        <dgm:presLayoutVars>
          <dgm:hierBranch val="init"/>
        </dgm:presLayoutVars>
      </dgm:prSet>
      <dgm:spPr/>
    </dgm:pt>
    <dgm:pt modelId="{5FEEB611-0D5E-4B5D-9CDC-42C4BEA72F0D}" type="pres">
      <dgm:prSet presAssocID="{3AACB179-E717-4EE7-BA44-E267818B61D3}" presName="rootComposite" presStyleCnt="0"/>
      <dgm:spPr/>
    </dgm:pt>
    <dgm:pt modelId="{DCFD375F-F383-4D67-9EAE-8920AAB22AC4}" type="pres">
      <dgm:prSet presAssocID="{3AACB179-E717-4EE7-BA44-E267818B61D3}" presName="rootText" presStyleLbl="node1" presStyleIdx="0" presStyleCnt="2">
        <dgm:presLayoutVars>
          <dgm:chMax/>
          <dgm:chPref val="3"/>
        </dgm:presLayoutVars>
      </dgm:prSet>
      <dgm:spPr/>
    </dgm:pt>
    <dgm:pt modelId="{A4193F86-9FA9-4F43-8F1E-E3B7DD37924D}" type="pres">
      <dgm:prSet presAssocID="{3AACB179-E717-4EE7-BA44-E267818B61D3}" presName="titleText2" presStyleLbl="fgAcc1" presStyleIdx="0" presStyleCnt="2">
        <dgm:presLayoutVars>
          <dgm:chMax val="0"/>
          <dgm:chPref val="0"/>
        </dgm:presLayoutVars>
      </dgm:prSet>
      <dgm:spPr/>
    </dgm:pt>
    <dgm:pt modelId="{2C30983C-43E3-4598-9542-70C845DDCCD2}" type="pres">
      <dgm:prSet presAssocID="{3AACB179-E717-4EE7-BA44-E267818B61D3}" presName="rootConnector" presStyleLbl="node2" presStyleIdx="0" presStyleCnt="0"/>
      <dgm:spPr/>
    </dgm:pt>
    <dgm:pt modelId="{6A7C30C4-8228-4E1B-B6A9-B92AB5229870}" type="pres">
      <dgm:prSet presAssocID="{3AACB179-E717-4EE7-BA44-E267818B61D3}" presName="hierChild4" presStyleCnt="0"/>
      <dgm:spPr/>
    </dgm:pt>
    <dgm:pt modelId="{F60D1AF5-EE5E-4A00-88EB-E00D20643C64}" type="pres">
      <dgm:prSet presAssocID="{3AACB179-E717-4EE7-BA44-E267818B61D3}" presName="hierChild5" presStyleCnt="0"/>
      <dgm:spPr/>
    </dgm:pt>
    <dgm:pt modelId="{25555520-C1DE-4C6F-882C-988D68775111}" type="pres">
      <dgm:prSet presAssocID="{0FE7F796-D002-4336-9A1C-2F2FD5EB6B0E}" presName="Name37" presStyleLbl="parChTrans1D2" presStyleIdx="1" presStyleCnt="2"/>
      <dgm:spPr/>
    </dgm:pt>
    <dgm:pt modelId="{2216FE3D-0402-4026-B2C7-CE50AA02EBA9}" type="pres">
      <dgm:prSet presAssocID="{B2E933E9-8C76-45C9-9F71-5823C5D4DC6D}" presName="hierRoot2" presStyleCnt="0">
        <dgm:presLayoutVars>
          <dgm:hierBranch val="init"/>
        </dgm:presLayoutVars>
      </dgm:prSet>
      <dgm:spPr/>
    </dgm:pt>
    <dgm:pt modelId="{71A84DF3-08D6-4F2F-9F45-7FB7C4B85B3B}" type="pres">
      <dgm:prSet presAssocID="{B2E933E9-8C76-45C9-9F71-5823C5D4DC6D}" presName="rootComposite" presStyleCnt="0"/>
      <dgm:spPr/>
    </dgm:pt>
    <dgm:pt modelId="{86DED624-DBBB-4DA4-A612-E685B737E932}" type="pres">
      <dgm:prSet presAssocID="{B2E933E9-8C76-45C9-9F71-5823C5D4DC6D}" presName="rootText" presStyleLbl="node1" presStyleIdx="1" presStyleCnt="2">
        <dgm:presLayoutVars>
          <dgm:chMax/>
          <dgm:chPref val="3"/>
        </dgm:presLayoutVars>
      </dgm:prSet>
      <dgm:spPr/>
    </dgm:pt>
    <dgm:pt modelId="{4BBC0915-D55B-4D45-86B6-56FDAFF00B1C}" type="pres">
      <dgm:prSet presAssocID="{B2E933E9-8C76-45C9-9F71-5823C5D4DC6D}" presName="titleText2" presStyleLbl="fgAcc1" presStyleIdx="1" presStyleCnt="2">
        <dgm:presLayoutVars>
          <dgm:chMax val="0"/>
          <dgm:chPref val="0"/>
        </dgm:presLayoutVars>
      </dgm:prSet>
      <dgm:spPr/>
    </dgm:pt>
    <dgm:pt modelId="{B76CB6AB-43F6-4B1F-A67A-ADF765A20C47}" type="pres">
      <dgm:prSet presAssocID="{B2E933E9-8C76-45C9-9F71-5823C5D4DC6D}" presName="rootConnector" presStyleLbl="node2" presStyleIdx="0" presStyleCnt="0"/>
      <dgm:spPr/>
    </dgm:pt>
    <dgm:pt modelId="{ECD1AF4F-36ED-4C8E-889C-C36A4D5DF620}" type="pres">
      <dgm:prSet presAssocID="{B2E933E9-8C76-45C9-9F71-5823C5D4DC6D}" presName="hierChild4" presStyleCnt="0"/>
      <dgm:spPr/>
    </dgm:pt>
    <dgm:pt modelId="{F0F43DD9-D2B7-4898-A767-8C50ED6762BB}" type="pres">
      <dgm:prSet presAssocID="{B2E933E9-8C76-45C9-9F71-5823C5D4DC6D}" presName="hierChild5" presStyleCnt="0"/>
      <dgm:spPr/>
    </dgm:pt>
    <dgm:pt modelId="{DF333677-9C7B-40CF-9D32-AA9162453C26}" type="pres">
      <dgm:prSet presAssocID="{CA6FB71E-B1B1-486F-B67E-E56A90942145}" presName="hierChild3" presStyleCnt="0"/>
      <dgm:spPr/>
    </dgm:pt>
  </dgm:ptLst>
  <dgm:cxnLst>
    <dgm:cxn modelId="{5B36F309-5085-4F97-A97C-815BC125FB69}" type="presOf" srcId="{76664237-C5C0-4D8E-8868-6343944BBEFF}" destId="{4BBC0915-D55B-4D45-86B6-56FDAFF00B1C}" srcOrd="0" destOrd="0" presId="urn:microsoft.com/office/officeart/2008/layout/NameandTitleOrganizationalChart"/>
    <dgm:cxn modelId="{823679A3-2C6C-4F41-8053-51772D789FB9}" type="presOf" srcId="{BCBD4A51-E33B-4927-BCEA-661EA235745E}" destId="{64DABC21-7358-4AEA-A0BA-9443CA14C05A}" srcOrd="0" destOrd="0" presId="urn:microsoft.com/office/officeart/2008/layout/NameandTitleOrganizationalChart"/>
    <dgm:cxn modelId="{F062612D-7571-4098-A2BB-2B2D6B887A1A}" type="presOf" srcId="{0FE7F796-D002-4336-9A1C-2F2FD5EB6B0E}" destId="{25555520-C1DE-4C6F-882C-988D68775111}" srcOrd="0" destOrd="0" presId="urn:microsoft.com/office/officeart/2008/layout/NameandTitleOrganizationalChart"/>
    <dgm:cxn modelId="{E11FDFC3-4CFB-479A-A9C5-442B8FB3B4EC}" type="presOf" srcId="{CA6FB71E-B1B1-486F-B67E-E56A90942145}" destId="{39B84936-FCBE-45C1-AC3C-24D87A39BF7F}" srcOrd="1" destOrd="0" presId="urn:microsoft.com/office/officeart/2008/layout/NameandTitleOrganizationalChart"/>
    <dgm:cxn modelId="{80E99847-1D32-4F0F-9542-10207F0B2958}" srcId="{CA6FB71E-B1B1-486F-B67E-E56A90942145}" destId="{B2E933E9-8C76-45C9-9F71-5823C5D4DC6D}" srcOrd="1" destOrd="0" parTransId="{0FE7F796-D002-4336-9A1C-2F2FD5EB6B0E}" sibTransId="{76664237-C5C0-4D8E-8868-6343944BBEFF}"/>
    <dgm:cxn modelId="{C4E53732-CDDD-4A8E-BBE4-D0479463B0DE}" srcId="{CA6FB71E-B1B1-486F-B67E-E56A90942145}" destId="{3AACB179-E717-4EE7-BA44-E267818B61D3}" srcOrd="0" destOrd="0" parTransId="{9AD8887F-F918-4DAD-97D9-3E1F65458BCA}" sibTransId="{3A09B377-FCFA-455E-A46C-6DD52839B16B}"/>
    <dgm:cxn modelId="{73117F0D-967A-400D-AD44-44212BC19233}" type="presOf" srcId="{CA6FB71E-B1B1-486F-B67E-E56A90942145}" destId="{3DE34296-5DE2-4AD5-99D1-FBDF92BCA6C1}" srcOrd="0" destOrd="0" presId="urn:microsoft.com/office/officeart/2008/layout/NameandTitleOrganizationalChart"/>
    <dgm:cxn modelId="{F34BDD5C-C6D1-413F-AA15-F954DF2F540A}" type="presOf" srcId="{B2E933E9-8C76-45C9-9F71-5823C5D4DC6D}" destId="{86DED624-DBBB-4DA4-A612-E685B737E932}" srcOrd="0" destOrd="0" presId="urn:microsoft.com/office/officeart/2008/layout/NameandTitleOrganizationalChart"/>
    <dgm:cxn modelId="{31816D51-8885-4EB6-B5CF-BE6F082C113D}" type="presOf" srcId="{3AACB179-E717-4EE7-BA44-E267818B61D3}" destId="{DCFD375F-F383-4D67-9EAE-8920AAB22AC4}" srcOrd="0" destOrd="0" presId="urn:microsoft.com/office/officeart/2008/layout/NameandTitleOrganizationalChart"/>
    <dgm:cxn modelId="{59D2F1D5-DBDE-4607-A468-8525898DB8C2}" type="presOf" srcId="{B2E933E9-8C76-45C9-9F71-5823C5D4DC6D}" destId="{B76CB6AB-43F6-4B1F-A67A-ADF765A20C47}" srcOrd="1" destOrd="0" presId="urn:microsoft.com/office/officeart/2008/layout/NameandTitleOrganizationalChart"/>
    <dgm:cxn modelId="{47D1F3FE-A349-48CC-8B7C-E6AA213437F3}" type="presOf" srcId="{3A09B377-FCFA-455E-A46C-6DD52839B16B}" destId="{A4193F86-9FA9-4F43-8F1E-E3B7DD37924D}" srcOrd="0" destOrd="0" presId="urn:microsoft.com/office/officeart/2008/layout/NameandTitleOrganizationalChart"/>
    <dgm:cxn modelId="{89523C6C-AF70-4199-A9CB-3593ADA743E4}" type="presOf" srcId="{9AD8887F-F918-4DAD-97D9-3E1F65458BCA}" destId="{7D919267-E29C-47D1-8C04-E6D55F041489}" srcOrd="0" destOrd="0" presId="urn:microsoft.com/office/officeart/2008/layout/NameandTitleOrganizationalChart"/>
    <dgm:cxn modelId="{E09EF4E2-9622-46CD-99FC-CEE6694EE3A1}" type="presOf" srcId="{3AACB179-E717-4EE7-BA44-E267818B61D3}" destId="{2C30983C-43E3-4598-9542-70C845DDCCD2}" srcOrd="1" destOrd="0" presId="urn:microsoft.com/office/officeart/2008/layout/NameandTitleOrganizationalChart"/>
    <dgm:cxn modelId="{43D3DF06-6E98-407A-8531-188BE2DFF292}" type="presOf" srcId="{B6410C9C-70EC-43CD-A9F4-C47ADADFCBE0}" destId="{9DDD8E4F-F947-4FFA-811C-75275EEB726F}" srcOrd="0" destOrd="0" presId="urn:microsoft.com/office/officeart/2008/layout/NameandTitleOrganizationalChart"/>
    <dgm:cxn modelId="{DD29B16B-21A1-4B9F-90B4-697290E047A2}" srcId="{B6410C9C-70EC-43CD-A9F4-C47ADADFCBE0}" destId="{CA6FB71E-B1B1-486F-B67E-E56A90942145}" srcOrd="0" destOrd="0" parTransId="{2A194E94-4E56-4612-A5AF-B58B768DF038}" sibTransId="{BCBD4A51-E33B-4927-BCEA-661EA235745E}"/>
    <dgm:cxn modelId="{5E821ED9-3EEA-4393-9347-FBB3B4D1176C}" type="presParOf" srcId="{9DDD8E4F-F947-4FFA-811C-75275EEB726F}" destId="{38CDA843-6C3F-4A78-9C6C-B8533C4FA6DE}" srcOrd="0" destOrd="0" presId="urn:microsoft.com/office/officeart/2008/layout/NameandTitleOrganizationalChart"/>
    <dgm:cxn modelId="{4AE61C18-23B6-43E3-9C07-B8A28C2B382A}" type="presParOf" srcId="{38CDA843-6C3F-4A78-9C6C-B8533C4FA6DE}" destId="{36D8F5CB-DFAC-4751-99F3-1E282F9405E2}" srcOrd="0" destOrd="0" presId="urn:microsoft.com/office/officeart/2008/layout/NameandTitleOrganizationalChart"/>
    <dgm:cxn modelId="{9FB42FC2-B263-4F8F-BF88-7D9E11A57CFB}" type="presParOf" srcId="{36D8F5CB-DFAC-4751-99F3-1E282F9405E2}" destId="{3DE34296-5DE2-4AD5-99D1-FBDF92BCA6C1}" srcOrd="0" destOrd="0" presId="urn:microsoft.com/office/officeart/2008/layout/NameandTitleOrganizationalChart"/>
    <dgm:cxn modelId="{93DCAB73-8D11-4DC7-B57B-CA84DDB155D0}" type="presParOf" srcId="{36D8F5CB-DFAC-4751-99F3-1E282F9405E2}" destId="{64DABC21-7358-4AEA-A0BA-9443CA14C05A}" srcOrd="1" destOrd="0" presId="urn:microsoft.com/office/officeart/2008/layout/NameandTitleOrganizationalChart"/>
    <dgm:cxn modelId="{50CCD261-72E7-4DD6-8BF6-743B8960FEB1}" type="presParOf" srcId="{36D8F5CB-DFAC-4751-99F3-1E282F9405E2}" destId="{39B84936-FCBE-45C1-AC3C-24D87A39BF7F}" srcOrd="2" destOrd="0" presId="urn:microsoft.com/office/officeart/2008/layout/NameandTitleOrganizationalChart"/>
    <dgm:cxn modelId="{77F07910-1932-4781-A6AC-CB783E286F61}" type="presParOf" srcId="{38CDA843-6C3F-4A78-9C6C-B8533C4FA6DE}" destId="{EF4DECE4-02CA-47EC-9BE3-4F7BF97E1928}" srcOrd="1" destOrd="0" presId="urn:microsoft.com/office/officeart/2008/layout/NameandTitleOrganizationalChart"/>
    <dgm:cxn modelId="{8DBF9DFA-3F45-4080-B8A3-5C887EB4248B}" type="presParOf" srcId="{EF4DECE4-02CA-47EC-9BE3-4F7BF97E1928}" destId="{7D919267-E29C-47D1-8C04-E6D55F041489}" srcOrd="0" destOrd="0" presId="urn:microsoft.com/office/officeart/2008/layout/NameandTitleOrganizationalChart"/>
    <dgm:cxn modelId="{4294A015-83A3-45FB-B9CE-05D5B6D57CA2}" type="presParOf" srcId="{EF4DECE4-02CA-47EC-9BE3-4F7BF97E1928}" destId="{63D7E89C-7C17-46B2-AF17-1C1410993768}" srcOrd="1" destOrd="0" presId="urn:microsoft.com/office/officeart/2008/layout/NameandTitleOrganizationalChart"/>
    <dgm:cxn modelId="{C295A496-2DD9-4156-9439-50D34AB60D17}" type="presParOf" srcId="{63D7E89C-7C17-46B2-AF17-1C1410993768}" destId="{5FEEB611-0D5E-4B5D-9CDC-42C4BEA72F0D}" srcOrd="0" destOrd="0" presId="urn:microsoft.com/office/officeart/2008/layout/NameandTitleOrganizationalChart"/>
    <dgm:cxn modelId="{713A44A1-DEBF-4EED-B4C4-9134B8A3D98A}" type="presParOf" srcId="{5FEEB611-0D5E-4B5D-9CDC-42C4BEA72F0D}" destId="{DCFD375F-F383-4D67-9EAE-8920AAB22AC4}" srcOrd="0" destOrd="0" presId="urn:microsoft.com/office/officeart/2008/layout/NameandTitleOrganizationalChart"/>
    <dgm:cxn modelId="{96218BB4-6A76-456F-B34A-98C761F794EB}" type="presParOf" srcId="{5FEEB611-0D5E-4B5D-9CDC-42C4BEA72F0D}" destId="{A4193F86-9FA9-4F43-8F1E-E3B7DD37924D}" srcOrd="1" destOrd="0" presId="urn:microsoft.com/office/officeart/2008/layout/NameandTitleOrganizationalChart"/>
    <dgm:cxn modelId="{2C195FAA-BA0B-4297-BEC3-B911B73A8A90}" type="presParOf" srcId="{5FEEB611-0D5E-4B5D-9CDC-42C4BEA72F0D}" destId="{2C30983C-43E3-4598-9542-70C845DDCCD2}" srcOrd="2" destOrd="0" presId="urn:microsoft.com/office/officeart/2008/layout/NameandTitleOrganizationalChart"/>
    <dgm:cxn modelId="{875CDF34-18FA-41E0-ABBB-65531C400616}" type="presParOf" srcId="{63D7E89C-7C17-46B2-AF17-1C1410993768}" destId="{6A7C30C4-8228-4E1B-B6A9-B92AB5229870}" srcOrd="1" destOrd="0" presId="urn:microsoft.com/office/officeart/2008/layout/NameandTitleOrganizationalChart"/>
    <dgm:cxn modelId="{F06D8A2F-C3EA-4FE1-AE19-8AE0F73DF92E}" type="presParOf" srcId="{63D7E89C-7C17-46B2-AF17-1C1410993768}" destId="{F60D1AF5-EE5E-4A00-88EB-E00D20643C64}" srcOrd="2" destOrd="0" presId="urn:microsoft.com/office/officeart/2008/layout/NameandTitleOrganizationalChart"/>
    <dgm:cxn modelId="{DB1E912E-1308-41BA-843E-6836D6F05CB3}" type="presParOf" srcId="{EF4DECE4-02CA-47EC-9BE3-4F7BF97E1928}" destId="{25555520-C1DE-4C6F-882C-988D68775111}" srcOrd="2" destOrd="0" presId="urn:microsoft.com/office/officeart/2008/layout/NameandTitleOrganizationalChart"/>
    <dgm:cxn modelId="{9ECFA77C-2524-4E9E-9076-1D5E2396FA4C}" type="presParOf" srcId="{EF4DECE4-02CA-47EC-9BE3-4F7BF97E1928}" destId="{2216FE3D-0402-4026-B2C7-CE50AA02EBA9}" srcOrd="3" destOrd="0" presId="urn:microsoft.com/office/officeart/2008/layout/NameandTitleOrganizationalChart"/>
    <dgm:cxn modelId="{620694E7-6C07-4B49-A9E1-7EE94B201077}" type="presParOf" srcId="{2216FE3D-0402-4026-B2C7-CE50AA02EBA9}" destId="{71A84DF3-08D6-4F2F-9F45-7FB7C4B85B3B}" srcOrd="0" destOrd="0" presId="urn:microsoft.com/office/officeart/2008/layout/NameandTitleOrganizationalChart"/>
    <dgm:cxn modelId="{7F198D3F-CF56-4255-B491-BC536BDB3516}" type="presParOf" srcId="{71A84DF3-08D6-4F2F-9F45-7FB7C4B85B3B}" destId="{86DED624-DBBB-4DA4-A612-E685B737E932}" srcOrd="0" destOrd="0" presId="urn:microsoft.com/office/officeart/2008/layout/NameandTitleOrganizationalChart"/>
    <dgm:cxn modelId="{05DDAC20-B69C-4420-8C24-639CBF923AE6}" type="presParOf" srcId="{71A84DF3-08D6-4F2F-9F45-7FB7C4B85B3B}" destId="{4BBC0915-D55B-4D45-86B6-56FDAFF00B1C}" srcOrd="1" destOrd="0" presId="urn:microsoft.com/office/officeart/2008/layout/NameandTitleOrganizationalChart"/>
    <dgm:cxn modelId="{82185B5B-7E34-4849-BDA2-E209BC3188DA}" type="presParOf" srcId="{71A84DF3-08D6-4F2F-9F45-7FB7C4B85B3B}" destId="{B76CB6AB-43F6-4B1F-A67A-ADF765A20C47}" srcOrd="2" destOrd="0" presId="urn:microsoft.com/office/officeart/2008/layout/NameandTitleOrganizationalChart"/>
    <dgm:cxn modelId="{10AAAC0B-E78C-435E-9DD1-CAC560E1BA2A}" type="presParOf" srcId="{2216FE3D-0402-4026-B2C7-CE50AA02EBA9}" destId="{ECD1AF4F-36ED-4C8E-889C-C36A4D5DF620}" srcOrd="1" destOrd="0" presId="urn:microsoft.com/office/officeart/2008/layout/NameandTitleOrganizationalChart"/>
    <dgm:cxn modelId="{D09D4A30-CF34-4F85-82FE-2E0BE3115678}" type="presParOf" srcId="{2216FE3D-0402-4026-B2C7-CE50AA02EBA9}" destId="{F0F43DD9-D2B7-4898-A767-8C50ED6762BB}" srcOrd="2" destOrd="0" presId="urn:microsoft.com/office/officeart/2008/layout/NameandTitleOrganizationalChart"/>
    <dgm:cxn modelId="{3C78F4E7-F3A7-4F51-8278-61A7828E2A32}" type="presParOf" srcId="{38CDA843-6C3F-4A78-9C6C-B8533C4FA6DE}" destId="{DF333677-9C7B-40CF-9D32-AA9162453C2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55520-C1DE-4C6F-882C-988D68775111}">
      <dsp:nvSpPr>
        <dsp:cNvPr id="0" name=""/>
        <dsp:cNvSpPr/>
      </dsp:nvSpPr>
      <dsp:spPr>
        <a:xfrm>
          <a:off x="4897215" y="1162122"/>
          <a:ext cx="1504497" cy="670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977"/>
              </a:lnTo>
              <a:lnTo>
                <a:pt x="1504497" y="399977"/>
              </a:lnTo>
              <a:lnTo>
                <a:pt x="1504497" y="67093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19267-E29C-47D1-8C04-E6D55F041489}">
      <dsp:nvSpPr>
        <dsp:cNvPr id="0" name=""/>
        <dsp:cNvSpPr/>
      </dsp:nvSpPr>
      <dsp:spPr>
        <a:xfrm>
          <a:off x="3392718" y="1162122"/>
          <a:ext cx="1504497" cy="670930"/>
        </a:xfrm>
        <a:custGeom>
          <a:avLst/>
          <a:gdLst/>
          <a:ahLst/>
          <a:cxnLst/>
          <a:rect l="0" t="0" r="0" b="0"/>
          <a:pathLst>
            <a:path>
              <a:moveTo>
                <a:pt x="1504497" y="0"/>
              </a:moveTo>
              <a:lnTo>
                <a:pt x="1504497" y="399977"/>
              </a:lnTo>
              <a:lnTo>
                <a:pt x="0" y="399977"/>
              </a:lnTo>
              <a:lnTo>
                <a:pt x="0" y="67093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34296-5DE2-4AD5-99D1-FBDF92BCA6C1}">
      <dsp:nvSpPr>
        <dsp:cNvPr id="0" name=""/>
        <dsp:cNvSpPr/>
      </dsp:nvSpPr>
      <dsp:spPr>
        <a:xfrm>
          <a:off x="3775811" y="895"/>
          <a:ext cx="2242807" cy="1161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16386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Kévin PERRY</a:t>
          </a:r>
        </a:p>
      </dsp:txBody>
      <dsp:txXfrm>
        <a:off x="3775811" y="895"/>
        <a:ext cx="2242807" cy="1161226"/>
      </dsp:txXfrm>
    </dsp:sp>
    <dsp:sp modelId="{64DABC21-7358-4AEA-A0BA-9443CA14C05A}">
      <dsp:nvSpPr>
        <dsp:cNvPr id="0" name=""/>
        <dsp:cNvSpPr/>
      </dsp:nvSpPr>
      <dsp:spPr>
        <a:xfrm>
          <a:off x="4224373" y="904071"/>
          <a:ext cx="2018526" cy="38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Chef de projet / BI</a:t>
          </a:r>
        </a:p>
      </dsp:txBody>
      <dsp:txXfrm>
        <a:off x="4224373" y="904071"/>
        <a:ext cx="2018526" cy="387075"/>
      </dsp:txXfrm>
    </dsp:sp>
    <dsp:sp modelId="{DCFD375F-F383-4D67-9EAE-8920AAB22AC4}">
      <dsp:nvSpPr>
        <dsp:cNvPr id="0" name=""/>
        <dsp:cNvSpPr/>
      </dsp:nvSpPr>
      <dsp:spPr>
        <a:xfrm>
          <a:off x="2271314" y="1833052"/>
          <a:ext cx="2242807" cy="1161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16386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Ugo Blanquet</a:t>
          </a:r>
        </a:p>
      </dsp:txBody>
      <dsp:txXfrm>
        <a:off x="2271314" y="1833052"/>
        <a:ext cx="2242807" cy="1161226"/>
      </dsp:txXfrm>
    </dsp:sp>
    <dsp:sp modelId="{A4193F86-9FA9-4F43-8F1E-E3B7DD37924D}">
      <dsp:nvSpPr>
        <dsp:cNvPr id="0" name=""/>
        <dsp:cNvSpPr/>
      </dsp:nvSpPr>
      <dsp:spPr>
        <a:xfrm>
          <a:off x="2719876" y="2736228"/>
          <a:ext cx="2018526" cy="38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Datamining</a:t>
          </a:r>
        </a:p>
      </dsp:txBody>
      <dsp:txXfrm>
        <a:off x="2719876" y="2736228"/>
        <a:ext cx="2018526" cy="387075"/>
      </dsp:txXfrm>
    </dsp:sp>
    <dsp:sp modelId="{86DED624-DBBB-4DA4-A612-E685B737E932}">
      <dsp:nvSpPr>
        <dsp:cNvPr id="0" name=""/>
        <dsp:cNvSpPr/>
      </dsp:nvSpPr>
      <dsp:spPr>
        <a:xfrm>
          <a:off x="5280308" y="1833052"/>
          <a:ext cx="2242807" cy="1161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16386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Guillaume BELLEVAL</a:t>
          </a:r>
        </a:p>
      </dsp:txBody>
      <dsp:txXfrm>
        <a:off x="5280308" y="1833052"/>
        <a:ext cx="2242807" cy="1161226"/>
      </dsp:txXfrm>
    </dsp:sp>
    <dsp:sp modelId="{4BBC0915-D55B-4D45-86B6-56FDAFF00B1C}">
      <dsp:nvSpPr>
        <dsp:cNvPr id="0" name=""/>
        <dsp:cNvSpPr/>
      </dsp:nvSpPr>
      <dsp:spPr>
        <a:xfrm>
          <a:off x="5728870" y="2736228"/>
          <a:ext cx="2018526" cy="38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 err="1"/>
            <a:t>Couchdb</a:t>
          </a:r>
          <a:endParaRPr lang="fr-FR" sz="2500" kern="1200" dirty="0"/>
        </a:p>
      </dsp:txBody>
      <dsp:txXfrm>
        <a:off x="5728870" y="2736228"/>
        <a:ext cx="2018526" cy="387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8C0BB-621E-4467-9840-7B82EC6DDAB7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E9698-BA78-4929-A4C1-9339314E9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64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FA05-A0FA-4E89-B602-DA7F28C7B200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r>
              <a:rPr lang="en-US" dirty="0"/>
              <a:t>  </a:t>
            </a:r>
          </a:p>
          <a:p>
            <a:r>
              <a:rPr lang="en-US" dirty="0"/>
              <a:t>/ 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48A-5850-4865-B890-21770CDD887C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1DA4-58E4-4D43-B2F6-D49F2A7474C8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F688-F0C5-4D13-9651-60E732F325D9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31EA-7B63-47F6-9E45-6E0894470E10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BAB-B117-4585-B9C4-65BD1245941E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C1F-44D2-4891-858E-BE48216CF882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E45F-4165-4831-8FA0-B79CBBDC44B0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6630-F2E0-4046-8914-A593898D52A1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A084-C4EA-4823-ABF1-A9E6AC2FB4D2}" type="datetime1">
              <a:rPr lang="en-US" smtClean="0"/>
              <a:t>6/24/2016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194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4DF9-03D0-4A92-8EBD-E90CA8575685}" type="datetime1">
              <a:rPr lang="en-US" smtClean="0"/>
              <a:t>6/24/2016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16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6BB7-3632-439D-83AD-A3EA91AE4128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Kévin PERRY / Ugo BLANQUET / Guillaume BELLEVAL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r>
              <a:rPr lang="en-US" dirty="0"/>
              <a:t> / 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98F9-6EB7-4C5D-9C3E-C6B60C25CE7A}" type="datetime1">
              <a:rPr lang="en-US" smtClean="0"/>
              <a:t>6/24/2016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156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E751-82EE-4C5D-BB25-295FA463ABDC}" type="datetime1">
              <a:rPr lang="en-US" smtClean="0"/>
              <a:t>6/24/2016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56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0855-7C89-4AAF-B66D-8686753A07A9}" type="datetime1">
              <a:rPr lang="en-US" smtClean="0"/>
              <a:t>6/24/2016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627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E57E-DFF3-4FF6-BE2B-500D776F6D16}" type="datetime1">
              <a:rPr lang="en-US" smtClean="0"/>
              <a:t>6/24/2016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430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2C68-32CF-4AF0-80E1-889AB66F1688}" type="datetime1">
              <a:rPr lang="en-US" smtClean="0"/>
              <a:t>6/24/2016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272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0FB8-1034-49B3-8C7C-E1EEAE858B4B}" type="datetime1">
              <a:rPr lang="en-US" smtClean="0"/>
              <a:t>6/24/2016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187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5228-0A8E-49F4-B75F-042D94D2C200}" type="datetime1">
              <a:rPr lang="en-US" smtClean="0"/>
              <a:t>6/24/2016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90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C3F-EE55-495C-B006-08805DB5AC60}" type="datetime1">
              <a:rPr lang="en-US" smtClean="0"/>
              <a:t>6/24/2016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51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731E-D33E-4349-B4AF-E8D671EA7E03}" type="datetime1">
              <a:rPr lang="en-US" smtClean="0"/>
              <a:t>6/24/2016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4292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A640-3DFC-4981-B42B-7475DB620FCA}" type="datetime1">
              <a:rPr lang="en-US" smtClean="0"/>
              <a:t>6/24/2016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99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1149-9963-4504-A2E3-DE12C9D4EA5C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F13B-198F-422C-A79F-63FF2DE12534}" type="datetime1">
              <a:rPr lang="en-US" smtClean="0"/>
              <a:t>6/24/2016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4491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17E3-12CA-442E-A47D-D5EE06B06F9B}" type="datetime1">
              <a:rPr lang="en-US" smtClean="0"/>
              <a:t>6/24/2016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2327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EEAB-F00F-427D-BC31-CB175554FAF0}" type="datetime1">
              <a:rPr lang="en-US" smtClean="0"/>
              <a:t>6/24/2016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5728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6B5E-0E98-43F9-9BF4-107AAFEE9F9B}" type="datetime1">
              <a:rPr lang="en-US" smtClean="0"/>
              <a:t>6/24/2016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558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3886-E7CE-42F9-9BDD-5C29DF9D25FA}" type="datetime1">
              <a:rPr lang="en-US" smtClean="0"/>
              <a:t>6/24/2016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8946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1AF3-5778-4341-A6D8-89092998FD7A}" type="datetime1">
              <a:rPr lang="en-US" smtClean="0"/>
              <a:t>6/24/2016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5211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542F-A1EA-4659-9034-2244AA629B69}" type="datetime1">
              <a:rPr lang="en-US" smtClean="0"/>
              <a:t>6/24/2016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352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C998-FD77-4B8B-9B7A-1AF3B0EDC340}" type="datetime1">
              <a:rPr lang="en-US" smtClean="0"/>
              <a:t>6/24/2016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9925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2E6-61B8-439D-A113-493AF67A8B80}" type="datetime1">
              <a:rPr lang="en-US" smtClean="0"/>
              <a:t>6/24/2016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7089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3EE5-5AFD-4246-80CD-835596C701DA}" type="datetime1">
              <a:rPr lang="en-US" smtClean="0"/>
              <a:t>6/24/2016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Kévin PERRY / Ugo BLANQUET / 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18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937D-3AEE-4E2C-AF26-8C02D9E5323C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8A3C-B601-4DD1-91B8-6382638A072E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DA67-9903-4DF7-B8B9-F281F47CC58B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6058-B633-42C9-8E7D-47691806F871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75A6-D955-4197-BE8E-12D4914D62D7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4A9B-9519-456A-8E0F-0EB4A264C007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BE11DD-9325-455F-908E-77C0F7D28C25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Kévin PERRY / Ugo BLANQUET / Guillaume BELLEVAL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r>
              <a:rPr lang="en-US" dirty="0"/>
              <a:t> / 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44F1-D197-41E4-940A-08B52BA41B67}" type="datetime1">
              <a:rPr lang="en-US" smtClean="0"/>
              <a:t>6/24/2016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Kévin PERRY / Ugo BLANQUET / 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3A0C3-885E-46B7-BFDD-4797B9C47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67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7C97E-1D0E-4D5B-B856-BB7C14C938AA}" type="datetime1">
              <a:rPr lang="en-US" smtClean="0"/>
              <a:t>6/24/2016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Kévin PERRY / Ugo BLANQUET / 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303C0-7AC7-438E-A603-96919499E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92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Blackbox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Blackbox</a:t>
            </a:r>
            <a:endParaRPr lang="fr-FR" dirty="0"/>
          </a:p>
          <a:p>
            <a:br>
              <a:rPr lang="fr-FR" dirty="0"/>
            </a:br>
            <a:r>
              <a:rPr lang="fr-FR" dirty="0"/>
              <a:t>Groupe 3</a:t>
            </a:r>
          </a:p>
        </p:txBody>
      </p:sp>
    </p:spTree>
    <p:extLst>
      <p:ext uri="{BB962C8B-B14F-4D97-AF65-F5344CB8AC3E}">
        <p14:creationId xmlns:p14="http://schemas.microsoft.com/office/powerpoint/2010/main" val="268401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Présentation de l’équipe</a:t>
            </a:r>
          </a:p>
          <a:p>
            <a:r>
              <a:rPr lang="fr-FR" dirty="0"/>
              <a:t>Prototype </a:t>
            </a:r>
            <a:r>
              <a:rPr lang="fr-FR" dirty="0" err="1"/>
              <a:t>Arduino</a:t>
            </a:r>
            <a:endParaRPr lang="fr-FR" dirty="0"/>
          </a:p>
          <a:p>
            <a:r>
              <a:rPr lang="fr-FR" dirty="0"/>
              <a:t>Datamining</a:t>
            </a:r>
          </a:p>
          <a:p>
            <a:r>
              <a:rPr lang="fr-FR" dirty="0" err="1"/>
              <a:t>Couchdb</a:t>
            </a:r>
            <a:endParaRPr lang="fr-FR" dirty="0"/>
          </a:p>
          <a:p>
            <a:r>
              <a:rPr lang="fr-FR" dirty="0"/>
              <a:t>Business Intelligence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Kévin PERRY </a:t>
            </a:r>
            <a:r>
              <a:rPr lang="en-US" dirty="0"/>
              <a:t>/ Ugo BLANQUET / 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/>
              <a:t> /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2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Société </a:t>
            </a:r>
            <a:r>
              <a:rPr lang="fr-FR" dirty="0" err="1"/>
              <a:t>Datalog</a:t>
            </a:r>
            <a:endParaRPr lang="fr-FR" dirty="0"/>
          </a:p>
          <a:p>
            <a:r>
              <a:rPr lang="fr-FR" dirty="0"/>
              <a:t>Création d’une </a:t>
            </a:r>
            <a:r>
              <a:rPr lang="fr-FR" dirty="0" err="1"/>
              <a:t>Blackbox</a:t>
            </a:r>
            <a:endParaRPr lang="fr-FR" dirty="0"/>
          </a:p>
          <a:p>
            <a:r>
              <a:rPr lang="fr-FR" dirty="0"/>
              <a:t>Récupération de données</a:t>
            </a:r>
          </a:p>
          <a:p>
            <a:r>
              <a:rPr lang="fr-FR" dirty="0"/>
              <a:t>Exploitation de données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Kévin PERRY </a:t>
            </a:r>
            <a:r>
              <a:rPr lang="en-US" dirty="0"/>
              <a:t>/ Ugo BLANQUET / 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/>
              <a:t> /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1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l’équipe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842509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Kévin PERRY </a:t>
            </a:r>
            <a:r>
              <a:rPr lang="en-US" dirty="0"/>
              <a:t>/ Ugo BLANQUET / 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/>
              <a:t> /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0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Prototype </a:t>
            </a:r>
            <a:r>
              <a:rPr lang="fr-FR" dirty="0" err="1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des composants</a:t>
            </a:r>
          </a:p>
          <a:p>
            <a:r>
              <a:rPr lang="fr-FR" dirty="0"/>
              <a:t>Installation des composants</a:t>
            </a:r>
          </a:p>
          <a:p>
            <a:r>
              <a:rPr lang="fr-FR" dirty="0"/>
              <a:t>Récupération des données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Kévin PERRY </a:t>
            </a:r>
            <a:r>
              <a:rPr lang="en-US" dirty="0"/>
              <a:t>/ </a:t>
            </a:r>
            <a:r>
              <a:rPr lang="en-US" b="1" dirty="0"/>
              <a:t>Ugo BLANQUET </a:t>
            </a:r>
            <a:r>
              <a:rPr lang="en-US" dirty="0"/>
              <a:t>/ </a:t>
            </a:r>
            <a:r>
              <a:rPr lang="en-US" b="1" dirty="0"/>
              <a:t>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/>
              <a:t> /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7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Datamining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compresseur</a:t>
            </a:r>
          </a:p>
          <a:p>
            <a:r>
              <a:rPr lang="fr-FR" dirty="0"/>
              <a:t>Création de l’application de visualisation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Kévin PERRY / </a:t>
            </a:r>
            <a:r>
              <a:rPr lang="en-US" b="1" dirty="0"/>
              <a:t>Ugo BLANQUET </a:t>
            </a:r>
            <a:r>
              <a:rPr lang="en-US" dirty="0"/>
              <a:t>/ 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/>
              <a:t> /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8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Couchdb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 en place d’une base de données </a:t>
            </a:r>
            <a:r>
              <a:rPr lang="fr-FR" dirty="0" err="1"/>
              <a:t>NoSql</a:t>
            </a:r>
            <a:endParaRPr lang="fr-FR" dirty="0"/>
          </a:p>
          <a:p>
            <a:r>
              <a:rPr lang="fr-FR" dirty="0"/>
              <a:t>Gestion des erreurs (</a:t>
            </a:r>
            <a:r>
              <a:rPr lang="fr-FR" dirty="0" err="1"/>
              <a:t>Loadbalancer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Kévin PERRY / Ugo BLANQUET / </a:t>
            </a:r>
            <a:r>
              <a:rPr lang="en-US" b="1" dirty="0"/>
              <a:t>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/>
              <a:t> /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Business Intelligence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des données</a:t>
            </a:r>
          </a:p>
          <a:p>
            <a:r>
              <a:rPr lang="fr-FR" dirty="0"/>
              <a:t>Choix des indicateurs</a:t>
            </a:r>
          </a:p>
          <a:p>
            <a:r>
              <a:rPr lang="fr-FR" dirty="0"/>
              <a:t>Création des rapports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Kévin PERRY </a:t>
            </a:r>
            <a:r>
              <a:rPr lang="en-US" dirty="0"/>
              <a:t>/ Ugo BLANQUET / 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/>
              <a:t> /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9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innovant</a:t>
            </a:r>
          </a:p>
          <a:p>
            <a:r>
              <a:rPr lang="fr-FR" dirty="0"/>
              <a:t>Découverte de C++, QT et QML</a:t>
            </a:r>
          </a:p>
          <a:p>
            <a:r>
              <a:rPr lang="fr-FR" dirty="0"/>
              <a:t>Optimisation du code embarqué</a:t>
            </a:r>
          </a:p>
          <a:p>
            <a:r>
              <a:rPr lang="fr-FR" dirty="0"/>
              <a:t>Equipe plaisante et travailleuse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Kévin PERRY </a:t>
            </a:r>
            <a:r>
              <a:rPr lang="en-US" dirty="0"/>
              <a:t>/ </a:t>
            </a:r>
            <a:r>
              <a:rPr lang="en-US" b="1" dirty="0"/>
              <a:t>Ugo BLANQUET </a:t>
            </a:r>
            <a:r>
              <a:rPr lang="en-US" dirty="0"/>
              <a:t>/ </a:t>
            </a:r>
            <a:r>
              <a:rPr lang="en-US" b="1" dirty="0"/>
              <a:t>Guillaume BELLEVAL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/>
              <a:t> /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51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57</TotalTime>
  <Words>196</Words>
  <Application>Microsoft Office PowerPoint</Application>
  <PresentationFormat>Grand écran</PresentationFormat>
  <Paragraphs>58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Parallaxe</vt:lpstr>
      <vt:lpstr>1_Conception personnalisée</vt:lpstr>
      <vt:lpstr>Conception personnalisée</vt:lpstr>
      <vt:lpstr>Projet Blackbox</vt:lpstr>
      <vt:lpstr>Sommaire</vt:lpstr>
      <vt:lpstr>Introduction</vt:lpstr>
      <vt:lpstr>Présentation de l’équipe</vt:lpstr>
      <vt:lpstr>Prototype Arduino</vt:lpstr>
      <vt:lpstr>Datamining</vt:lpstr>
      <vt:lpstr>Couchdb</vt:lpstr>
      <vt:lpstr>Business Intelligence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embarqué</dc:title>
  <dc:creator>Kévin Perry</dc:creator>
  <cp:lastModifiedBy>Kévin Perry</cp:lastModifiedBy>
  <cp:revision>28</cp:revision>
  <dcterms:created xsi:type="dcterms:W3CDTF">2016-06-23T12:54:36Z</dcterms:created>
  <dcterms:modified xsi:type="dcterms:W3CDTF">2016-06-24T07:53:44Z</dcterms:modified>
</cp:coreProperties>
</file>