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8" r:id="rId3"/>
    <p:sldId id="267" r:id="rId4"/>
    <p:sldId id="268" r:id="rId5"/>
    <p:sldId id="271" r:id="rId6"/>
    <p:sldId id="261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11"/>
    <p:restoredTop sz="94625"/>
  </p:normalViewPr>
  <p:slideViewPr>
    <p:cSldViewPr snapToGrid="0" snapToObjects="1">
      <p:cViewPr varScale="1">
        <p:scale>
          <a:sx n="77" d="100"/>
          <a:sy n="77" d="100"/>
        </p:scale>
        <p:origin x="19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D31C8A5-C951-8E41-85F9-94CA109F5F94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Phosphate Inline" charset="0"/>
                <a:ea typeface="Phosphate Inline" charset="0"/>
                <a:cs typeface="Phosphate Inline" charset="0"/>
              </a:rPr>
              <a:t>ONLINE COURSES</a:t>
            </a:r>
            <a:endParaRPr lang="en-US" dirty="0"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u="sng" dirty="0" err="1" smtClean="0">
                <a:solidFill>
                  <a:schemeClr val="tx2"/>
                </a:solidFill>
                <a:latin typeface="STZhongsong" charset="-122"/>
                <a:ea typeface="STZhongsong" charset="-122"/>
                <a:cs typeface="STZhongsong" charset="-122"/>
              </a:rPr>
              <a:t>Edx</a:t>
            </a:r>
            <a:r>
              <a:rPr lang="en-US" sz="2800" b="1" dirty="0" smtClean="0">
                <a:solidFill>
                  <a:schemeClr val="tx1"/>
                </a:solidFill>
                <a:latin typeface="STZhongsong" charset="-122"/>
                <a:ea typeface="STZhongsong" charset="-122"/>
                <a:cs typeface="STZhongsong" charset="-122"/>
              </a:rPr>
              <a:t>: Harvard and </a:t>
            </a:r>
            <a:r>
              <a:rPr lang="en-US" sz="2800" b="1" dirty="0" err="1" smtClean="0">
                <a:solidFill>
                  <a:schemeClr val="tx1"/>
                </a:solidFill>
                <a:latin typeface="STZhongsong" charset="-122"/>
                <a:ea typeface="STZhongsong" charset="-122"/>
                <a:cs typeface="STZhongsong" charset="-122"/>
              </a:rPr>
              <a:t>mit</a:t>
            </a:r>
            <a:r>
              <a:rPr lang="en-US" sz="2800" b="1" dirty="0" smtClean="0">
                <a:solidFill>
                  <a:schemeClr val="tx1"/>
                </a:solidFill>
                <a:latin typeface="STZhongsong" charset="-122"/>
                <a:ea typeface="STZhongsong" charset="-122"/>
                <a:cs typeface="STZhongsong" charset="-122"/>
              </a:rPr>
              <a:t>: </a:t>
            </a:r>
            <a:r>
              <a:rPr lang="en-US" sz="2800" b="1" dirty="0" smtClean="0">
                <a:solidFill>
                  <a:schemeClr val="tx2"/>
                </a:solidFill>
                <a:latin typeface="STZhongsong" charset="-122"/>
                <a:ea typeface="STZhongsong" charset="-122"/>
                <a:cs typeface="STZhongsong" charset="-122"/>
              </a:rPr>
              <a:t>2012 </a:t>
            </a:r>
            <a:r>
              <a:rPr lang="mr-IN" sz="2800" b="1" dirty="0" smtClean="0">
                <a:solidFill>
                  <a:schemeClr val="tx2"/>
                </a:solidFill>
                <a:latin typeface="STZhongsong" charset="-122"/>
                <a:ea typeface="STZhongsong" charset="-122"/>
                <a:cs typeface="STZhongsong" charset="-122"/>
              </a:rPr>
              <a:t>–</a:t>
            </a:r>
            <a:r>
              <a:rPr lang="en-US" sz="2800" b="1" dirty="0" smtClean="0">
                <a:solidFill>
                  <a:schemeClr val="tx2"/>
                </a:solidFill>
                <a:latin typeface="STZhongsong" charset="-122"/>
                <a:ea typeface="STZhongsong" charset="-122"/>
                <a:cs typeface="STZhongsong" charset="-122"/>
              </a:rPr>
              <a:t> 2016 </a:t>
            </a:r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STZhongsong" charset="-122"/>
                <a:ea typeface="STZhongsong" charset="-122"/>
                <a:cs typeface="STZhongsong" charset="-122"/>
              </a:rPr>
              <a:t>(KAGGLE )</a:t>
            </a:r>
            <a:endParaRPr lang="en-US" sz="2800" b="1" dirty="0">
              <a:solidFill>
                <a:schemeClr val="tx1">
                  <a:lumMod val="95000"/>
                </a:schemeClr>
              </a:solidFill>
              <a:latin typeface="STZhongsong" charset="-122"/>
              <a:ea typeface="STZhongsong" charset="-122"/>
              <a:cs typeface="STZhongsong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307340"/>
            <a:ext cx="1618725" cy="9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3962037"/>
            <a:ext cx="9404723" cy="1482762"/>
          </a:xfrm>
        </p:spPr>
        <p:txBody>
          <a:bodyPr/>
          <a:lstStyle/>
          <a:p>
            <a:pPr marL="571500" indent="-571500">
              <a:buFont typeface="Arial" charset="0"/>
              <a:buChar char="•"/>
            </a:pPr>
            <a:r>
              <a:rPr lang="en-US" dirty="0">
                <a:latin typeface="STZhongsong" charset="-122"/>
                <a:ea typeface="STZhongsong" charset="-122"/>
                <a:cs typeface="STZhongsong" charset="-122"/>
              </a:rPr>
              <a:t>IS </a:t>
            </a:r>
            <a:r>
              <a:rPr lang="en-US" dirty="0" smtClean="0">
                <a:latin typeface="STZhongsong" charset="-122"/>
                <a:ea typeface="STZhongsong" charset="-122"/>
                <a:cs typeface="STZhongsong" charset="-122"/>
              </a:rPr>
              <a:t>COURSE DURATION RELATED TO ATTENDANCE?</a:t>
            </a:r>
            <a:endParaRPr 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6110" y="773993"/>
            <a:ext cx="9404723" cy="14827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dirty="0" smtClean="0">
                <a:latin typeface="STZhongsong" charset="-122"/>
                <a:ea typeface="STZhongsong" charset="-122"/>
                <a:cs typeface="STZhongsong" charset="-122"/>
              </a:rPr>
              <a:t>DO PEOPLE FINISH THE COURSES THEY START?</a:t>
            </a:r>
            <a:endParaRPr 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88196" y="2368015"/>
            <a:ext cx="9404723" cy="14827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STZhongsong" charset="-122"/>
                <a:ea typeface="STZhongsong" charset="-122"/>
                <a:cs typeface="STZhongsong" charset="-122"/>
              </a:rPr>
              <a:t>WHY?</a:t>
            </a:r>
            <a:endParaRPr lang="en-US" b="1" dirty="0">
              <a:solidFill>
                <a:schemeClr val="tx1"/>
              </a:solidFill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43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" b="22523"/>
          <a:stretch/>
        </p:blipFill>
        <p:spPr>
          <a:xfrm>
            <a:off x="1458097" y="0"/>
            <a:ext cx="8838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90" y="57723"/>
            <a:ext cx="7933657" cy="68002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33657" y="1433383"/>
            <a:ext cx="271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STZhongsong" charset="-122"/>
                <a:ea typeface="STZhongsong" charset="-122"/>
                <a:cs typeface="STZhongsong" charset="-122"/>
              </a:rPr>
              <a:t>Majority of courses low duration</a:t>
            </a:r>
            <a:endParaRPr lang="en-US" dirty="0">
              <a:solidFill>
                <a:schemeClr val="bg1"/>
              </a:solidFill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33657" y="2376616"/>
            <a:ext cx="2717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STZhongsong" charset="-122"/>
                <a:ea typeface="STZhongsong" charset="-122"/>
                <a:cs typeface="STZhongsong" charset="-122"/>
              </a:rPr>
              <a:t>As duration increases, more participants per course</a:t>
            </a:r>
            <a:endParaRPr lang="en-US" dirty="0">
              <a:solidFill>
                <a:schemeClr val="bg1"/>
              </a:solidFill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00303" y="5214212"/>
            <a:ext cx="289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STZhongsong" charset="-122"/>
                <a:ea typeface="STZhongsong" charset="-122"/>
                <a:cs typeface="STZhongsong" charset="-122"/>
              </a:rPr>
              <a:t>TOTAL COURSES: 290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33657" y="3873847"/>
            <a:ext cx="2717867" cy="954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>
                <a:solidFill>
                  <a:schemeClr val="bg2"/>
                </a:solidFill>
                <a:latin typeface="STZhongsong" charset="-122"/>
                <a:ea typeface="STZhongsong" charset="-122"/>
                <a:cs typeface="STZhongsong" charset="-122"/>
              </a:rPr>
              <a:t>People tend to choose longer courses</a:t>
            </a:r>
            <a:endParaRPr lang="en-US" dirty="0">
              <a:solidFill>
                <a:schemeClr val="bg2"/>
              </a:solidFill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11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10345" y="1605929"/>
            <a:ext cx="239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>
                <a:solidFill>
                  <a:schemeClr val="bg2"/>
                </a:solidFill>
                <a:latin typeface="STZhongsong" charset="-122"/>
                <a:ea typeface="STZhongsong" charset="-122"/>
                <a:cs typeface="STZhongsong" charset="-122"/>
              </a:rPr>
              <a:t>Higher attendance in shorter courses</a:t>
            </a:r>
            <a:endParaRPr lang="en-US" dirty="0">
              <a:solidFill>
                <a:schemeClr val="bg2"/>
              </a:solidFill>
              <a:latin typeface="STZhongsong" charset="-122"/>
              <a:ea typeface="STZhongsong" charset="-122"/>
              <a:cs typeface="STZhongsong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" y="0"/>
            <a:ext cx="800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0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TZhongsong" charset="-122"/>
                <a:ea typeface="STZhongsong" charset="-122"/>
                <a:cs typeface="STZhongsong" charset="-122"/>
              </a:rPr>
              <a:t>CONCLUSION</a:t>
            </a:r>
            <a:endParaRPr 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TZhongsong" charset="-122"/>
                <a:ea typeface="STZhongsong" charset="-122"/>
                <a:cs typeface="STZhongsong" charset="-122"/>
              </a:rPr>
              <a:t>People tend to choose courses which are longer </a:t>
            </a:r>
          </a:p>
          <a:p>
            <a:r>
              <a:rPr lang="en-US" dirty="0" smtClean="0">
                <a:latin typeface="STZhongsong" charset="-122"/>
                <a:ea typeface="STZhongsong" charset="-122"/>
                <a:cs typeface="STZhongsong" charset="-122"/>
              </a:rPr>
              <a:t>Completion and attendance rate are very low </a:t>
            </a:r>
          </a:p>
          <a:p>
            <a:r>
              <a:rPr lang="en-US" dirty="0" smtClean="0">
                <a:latin typeface="STZhongsong" charset="-122"/>
                <a:ea typeface="STZhongsong" charset="-122"/>
                <a:cs typeface="STZhongsong" charset="-122"/>
              </a:rPr>
              <a:t>Higher attendance in shorter </a:t>
            </a:r>
            <a:r>
              <a:rPr lang="en-US" dirty="0" smtClean="0">
                <a:latin typeface="STZhongsong" charset="-122"/>
                <a:ea typeface="STZhongsong" charset="-122"/>
                <a:cs typeface="STZhongsong" charset="-122"/>
              </a:rPr>
              <a:t>courses</a:t>
            </a:r>
          </a:p>
          <a:p>
            <a:endParaRPr lang="en-US" dirty="0">
              <a:latin typeface="STZhongsong" charset="-122"/>
              <a:ea typeface="STZhongsong" charset="-122"/>
              <a:cs typeface="STZhongsong" charset="-122"/>
            </a:endParaRPr>
          </a:p>
          <a:p>
            <a:endParaRPr lang="en-US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lang="en-US" dirty="0" smtClean="0">
                <a:latin typeface="STZhongsong" charset="-122"/>
                <a:ea typeface="STZhongsong" charset="-122"/>
                <a:cs typeface="STZhongsong" charset="-122"/>
              </a:rPr>
              <a:t>Seems better to enroll in shorter courses and achieve </a:t>
            </a:r>
            <a:r>
              <a:rPr lang="en-US" smtClean="0">
                <a:latin typeface="STZhongsong" charset="-122"/>
                <a:ea typeface="STZhongsong" charset="-122"/>
                <a:cs typeface="STZhongsong" charset="-122"/>
              </a:rPr>
              <a:t>a certification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343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TZhongsong" charset="-122"/>
                <a:ea typeface="STZhongsong" charset="-122"/>
                <a:cs typeface="STZhongsong" charset="-122"/>
              </a:rPr>
              <a:t>THANK YOU! </a:t>
            </a:r>
            <a:endParaRPr 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634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594</TotalTime>
  <Words>94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Century Gothic</vt:lpstr>
      <vt:lpstr>Phosphate Inline</vt:lpstr>
      <vt:lpstr>STZhongsong</vt:lpstr>
      <vt:lpstr>Wingdings 3</vt:lpstr>
      <vt:lpstr>Arial</vt:lpstr>
      <vt:lpstr>Ion</vt:lpstr>
      <vt:lpstr>ONLINE COURSES</vt:lpstr>
      <vt:lpstr>IS COURSE DURATION RELATED TO ATTENDANCE?</vt:lpstr>
      <vt:lpstr>PowerPoint Presentation</vt:lpstr>
      <vt:lpstr>PowerPoint Presentation</vt:lpstr>
      <vt:lpstr>PowerPoint Presentation</vt:lpstr>
      <vt:lpstr>CONCLUSION</vt:lpstr>
      <vt:lpstr>THANK YOU!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COURSES</dc:title>
  <dc:creator>Ana Recio</dc:creator>
  <cp:lastModifiedBy>Ana Recio</cp:lastModifiedBy>
  <cp:revision>64</cp:revision>
  <dcterms:created xsi:type="dcterms:W3CDTF">2019-11-28T10:32:30Z</dcterms:created>
  <dcterms:modified xsi:type="dcterms:W3CDTF">2019-11-28T21:24:19Z</dcterms:modified>
</cp:coreProperties>
</file>