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0512-D161-4BDB-9949-0552E50017E1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C0F2-7AF2-4BA2-AA8E-DA0488AFAE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2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 smtClean="0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92C1-DFC2-433E-B707-9EF550AE1F25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55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E5C-D212-443B-A5CB-0223187C0AAE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89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5071-637B-45E7-8B10-663757F5D095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68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1F04-9578-4119-84EB-64CF868C2890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27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CF3C-FF50-436D-AD71-5AC04B20D84A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37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9063-517E-45D2-87BE-6AECE22F3289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79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B25-B566-4507-B83E-7626DA60D42D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1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42C8-8E14-4D64-9FE3-2A07C917DAA0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72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6C43-4B04-4155-8458-853349C82033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6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E67A-0D73-495C-A4C8-5EE647FB4C74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90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D3-0C2F-49F9-86FB-FB0634EF3814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966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683B-F50E-46C7-B7E2-A4629403791E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741E-C422-4405-90E2-B583EA0D69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7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34896"/>
            <a:ext cx="9144000" cy="591139"/>
          </a:xfrm>
        </p:spPr>
        <p:txBody>
          <a:bodyPr/>
          <a:lstStyle/>
          <a:p>
            <a:r>
              <a:rPr lang="pt-PT" b="1" dirty="0" smtClean="0">
                <a:solidFill>
                  <a:schemeClr val="accent6">
                    <a:lumMod val="75000"/>
                  </a:schemeClr>
                </a:solidFill>
              </a:rPr>
              <a:t>Guarda</a:t>
            </a:r>
            <a:endParaRPr lang="pt-PT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09754" y="3785634"/>
            <a:ext cx="1372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IEFP</a:t>
            </a:r>
            <a:endParaRPr lang="pt-PT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Imagem 5" descr="PROFESSORES LUSOS: Candidatos Admitidos e Excluídos (&lt;strong&gt;IEFP&lt;/strong&gt;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t="5786" r="15627" b="15635"/>
          <a:stretch/>
        </p:blipFill>
        <p:spPr>
          <a:xfrm>
            <a:off x="5435880" y="1481065"/>
            <a:ext cx="1005841" cy="1066191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524000" y="2560319"/>
            <a:ext cx="9144000" cy="949643"/>
          </a:xfrm>
        </p:spPr>
        <p:txBody>
          <a:bodyPr/>
          <a:lstStyle/>
          <a:p>
            <a:r>
              <a:rPr lang="pt-PT" dirty="0" smtClean="0"/>
              <a:t>Centro de Emprego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859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Diapositivo Oculto</a:t>
            </a:r>
            <a:endParaRPr lang="pt-PT" dirty="0"/>
          </a:p>
        </p:txBody>
      </p:sp>
      <p:sp>
        <p:nvSpPr>
          <p:cNvPr id="4" name="Sinal de proibição 3"/>
          <p:cNvSpPr/>
          <p:nvPr/>
        </p:nvSpPr>
        <p:spPr>
          <a:xfrm>
            <a:off x="5068389" y="2625634"/>
            <a:ext cx="2090057" cy="2103120"/>
          </a:xfrm>
          <a:prstGeom prst="noSmoking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CF9E-1489-4E1D-B097-022C6AEE26E2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Técnicos de Informática</a:t>
            </a:r>
          </a:p>
          <a:p>
            <a:pPr marL="0" indent="0">
              <a:buNone/>
            </a:pPr>
            <a:r>
              <a:rPr lang="pt-PT" dirty="0" smtClean="0"/>
              <a:t>Operadores de Informática</a:t>
            </a:r>
          </a:p>
          <a:p>
            <a:pPr marL="0" indent="0">
              <a:buNone/>
            </a:pPr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D1A-F306-4462-ADD7-CFE95260D222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3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Um técnico em informática ou técnico de informática é o profissional que está apto a realizar configurações de sistemas informáticos, a instalar equipamentos e a verificar as causas de falhas na programação de computadores. Esse profissional pode trabalhar em empresas do ramo ou prestar atendimento por conta própria.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742-9873-48D4-B1A1-E905906997DC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42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0177" cy="1325563"/>
          </a:xfrm>
        </p:spPr>
        <p:txBody>
          <a:bodyPr/>
          <a:lstStyle/>
          <a:p>
            <a:r>
              <a:rPr lang="pt-PT" dirty="0" smtClean="0"/>
              <a:t>Continuação do Curso Técnicos de Informática</a:t>
            </a:r>
            <a:endParaRPr lang="pt-PT" dirty="0"/>
          </a:p>
        </p:txBody>
      </p:sp>
      <p:pic>
        <p:nvPicPr>
          <p:cNvPr id="7" name="Marcador de Posição de Conteúdo 6" descr="Sicurezza &lt;strong&gt;informatica&lt;/strong&gt; - Wikipedia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9" y="2254715"/>
            <a:ext cx="4282440" cy="2843808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O Certificado do curso de TI, é legalmente emitido ratifica a qualificação do técnico em informática. Este é o entendimento do STF quando afirma que “É inconstitucional atentar contra a liberdade consagrada na Constituição Federal, restringindo o exercício da profissão que não pressupõe condições de capacidade”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001089" y="6035824"/>
            <a:ext cx="10145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Cursos</a:t>
            </a:r>
            <a:endParaRPr lang="pt-P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C250-9AF9-4A93-812A-60010EF387D1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2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O Operador de Informática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dirty="0" err="1"/>
              <a:t>efectua</a:t>
            </a:r>
            <a:r>
              <a:rPr lang="pt-PT" dirty="0"/>
              <a:t> a manutenção de microcomputadores, periféricos e redes locais</a:t>
            </a:r>
            <a:r>
              <a:rPr lang="pt-PT" dirty="0" smtClean="0"/>
              <a:t>.</a:t>
            </a:r>
          </a:p>
          <a:p>
            <a:pPr marL="0" indent="0" algn="just">
              <a:buNone/>
            </a:pPr>
            <a:r>
              <a:rPr lang="pt-PT" dirty="0" smtClean="0"/>
              <a:t>Pretende-se </a:t>
            </a:r>
            <a:r>
              <a:rPr lang="pt-PT" dirty="0"/>
              <a:t>proporcionar aos formandos uma aquisição profissional que lhes permita a inserção no mundo de trabalho e sensibilizá-los para o interesse pela formação ao longo da vida. 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18A6-13CC-4E7A-B55A-BB266553C6C1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70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629" y="365125"/>
            <a:ext cx="11952514" cy="1325563"/>
          </a:xfrm>
        </p:spPr>
        <p:txBody>
          <a:bodyPr/>
          <a:lstStyle/>
          <a:p>
            <a:r>
              <a:rPr lang="pt-PT" dirty="0" smtClean="0"/>
              <a:t>Continuação </a:t>
            </a:r>
            <a:r>
              <a:rPr lang="pt-PT" sz="4000" dirty="0" smtClean="0"/>
              <a:t>do</a:t>
            </a:r>
            <a:r>
              <a:rPr lang="pt-PT" dirty="0" smtClean="0"/>
              <a:t> Curso de Operadores de Informática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dirty="0"/>
              <a:t>Durante o curso serão dinamizadas atividades de exploração do mundo de trabalho, como visitas a locais de trabalho e outras de carácter educativo. 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/>
              <a:t>Existirá formação em contexto de trabalho, tendo cada formando um plano individual de estágio, com os </a:t>
            </a:r>
            <a:r>
              <a:rPr lang="pt-PT" dirty="0" err="1"/>
              <a:t>respectivos</a:t>
            </a:r>
            <a:r>
              <a:rPr lang="pt-PT" dirty="0"/>
              <a:t> </a:t>
            </a:r>
            <a:r>
              <a:rPr lang="pt-PT" dirty="0" err="1"/>
              <a:t>objectivos</a:t>
            </a:r>
            <a:r>
              <a:rPr lang="pt-PT" dirty="0"/>
              <a:t>, programação de </a:t>
            </a:r>
            <a:r>
              <a:rPr lang="pt-PT" dirty="0" err="1"/>
              <a:t>actividades</a:t>
            </a:r>
            <a:r>
              <a:rPr lang="pt-PT" dirty="0"/>
              <a:t>, competências e horários. 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12" name="Marcador de Posição de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54" y="2493349"/>
            <a:ext cx="4230597" cy="254714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064241" y="6311900"/>
            <a:ext cx="101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F3C2-9F35-4559-9B72-69B7886B5292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15" name="Marcador de Posição do Rodapé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07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dirty="0"/>
              <a:t>É o curso que oferece a formação mais profunda e abrangente na área do cabeleireiro</a:t>
            </a:r>
            <a:r>
              <a:rPr lang="pt-PT" dirty="0" smtClean="0"/>
              <a:t>.</a:t>
            </a:r>
          </a:p>
          <a:p>
            <a:pPr marL="0" indent="0" algn="just">
              <a:buNone/>
            </a:pPr>
            <a:r>
              <a:rPr lang="pt-PT" dirty="0" smtClean="0"/>
              <a:t>Esta </a:t>
            </a:r>
            <a:r>
              <a:rPr lang="pt-PT" dirty="0"/>
              <a:t>formação encontra-se incluída no Catálogo Nacional de Qualificações (CNQ) e o formando obterá uma certificação de nível 2 ou 3</a:t>
            </a:r>
            <a:r>
              <a:rPr lang="pt-PT" dirty="0" smtClean="0"/>
              <a:t>.</a:t>
            </a:r>
          </a:p>
          <a:p>
            <a:pPr marL="0" indent="0" algn="just">
              <a:buNone/>
            </a:pPr>
            <a:r>
              <a:rPr lang="pt-PT" dirty="0" smtClean="0"/>
              <a:t>O </a:t>
            </a:r>
            <a:r>
              <a:rPr lang="pt-PT" dirty="0"/>
              <a:t>curso de Cabeleireiro Unissexo, com uma duração de 1275 h, apresenta uma sólida base teórica sobre a qual irão ser construídas todas as competências técnicas e práticas que o mercado profissional exige. Desta forma o aluno CEN destaca-se pelo conhecimento científico que envolve todos e cada um dos tratamentos de estética que realiza.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3DF8-F938-413E-A081-D87F551840E4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72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 do Curso de Cabeleireiros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As </a:t>
            </a:r>
            <a:r>
              <a:rPr lang="pt-PT" dirty="0" err="1"/>
              <a:t>UFCD´s</a:t>
            </a:r>
            <a:r>
              <a:rPr lang="pt-PT" dirty="0"/>
              <a:t> discriminadas no seguinte bloco servem para que as futuras profissionais desenvolvam competências que lhes permitam desempenhar funções ligadas à gestão, atendimento ao cliente e deontologia da profissão, assim como para a aquisição dos conhecimentos científicos necessários para o bom desempenho da </a:t>
            </a:r>
            <a:r>
              <a:rPr lang="pt-PT" dirty="0" smtClean="0"/>
              <a:t>profissão.</a:t>
            </a:r>
            <a:endParaRPr lang="pt-PT" dirty="0"/>
          </a:p>
        </p:txBody>
      </p:sp>
      <p:pic>
        <p:nvPicPr>
          <p:cNvPr id="12" name="Marcador de Posição de Conteúdo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040" y="2553636"/>
            <a:ext cx="3719784" cy="24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1064241" y="6311900"/>
            <a:ext cx="101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FB7F-0EAD-4837-B777-74DBBD289521}" type="datetime9">
              <a:rPr lang="pt-PT" smtClean="0"/>
              <a:t>26/02/2018 12:21:35</a:t>
            </a:fld>
            <a:endParaRPr lang="pt-PT"/>
          </a:p>
        </p:txBody>
      </p:sp>
      <p:sp>
        <p:nvSpPr>
          <p:cNvPr id="15" name="Marcador de Posição do Rodapé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741E-C422-4405-90E2-B583EA0D692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83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 para a direita 4"/>
          <p:cNvSpPr/>
          <p:nvPr/>
        </p:nvSpPr>
        <p:spPr>
          <a:xfrm rot="16200000">
            <a:off x="5812971" y="4916850"/>
            <a:ext cx="548640" cy="59454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4906946" y="4023360"/>
            <a:ext cx="23606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4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Início</a:t>
            </a:r>
            <a:endParaRPr lang="pt-PT" sz="4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Botão de Ação: base 8">
            <a:hlinkClick r:id="" action="ppaction://noaction" highlightClick="1"/>
          </p:cNvPr>
          <p:cNvSpPr/>
          <p:nvPr/>
        </p:nvSpPr>
        <p:spPr>
          <a:xfrm>
            <a:off x="5349239" y="2504759"/>
            <a:ext cx="1476103" cy="1371600"/>
          </a:xfrm>
          <a:prstGeom prst="actionButtonHo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4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3813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385</Words>
  <Application>Microsoft Office PowerPoint</Application>
  <PresentationFormat>Ecrã Panorâmico</PresentationFormat>
  <Paragraphs>51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Centro de Emprego</vt:lpstr>
      <vt:lpstr>Cursos</vt:lpstr>
      <vt:lpstr>Técnicos de Informática</vt:lpstr>
      <vt:lpstr>Continuação do Curso Técnicos de Informática</vt:lpstr>
      <vt:lpstr>Operadores de Informática</vt:lpstr>
      <vt:lpstr>Continuação do Curso de Operadores de Informática</vt:lpstr>
      <vt:lpstr>Cabeleireiros</vt:lpstr>
      <vt:lpstr>Continuação do Curso de Cabeleireiros</vt:lpstr>
      <vt:lpstr>Apresentação do PowerPoint</vt:lpstr>
      <vt:lpstr>Diapositivo Oculto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24</cp:revision>
  <dcterms:created xsi:type="dcterms:W3CDTF">2018-02-26T09:38:41Z</dcterms:created>
  <dcterms:modified xsi:type="dcterms:W3CDTF">2018-02-26T12:29:17Z</dcterms:modified>
</cp:coreProperties>
</file>