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A46-D7D2-4ED2-99B1-CF6046FC9E17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8FAE-F1F0-42DA-9F88-A37D8016D4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655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A46-D7D2-4ED2-99B1-CF6046FC9E17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8FAE-F1F0-42DA-9F88-A37D8016D4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20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A46-D7D2-4ED2-99B1-CF6046FC9E17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8FAE-F1F0-42DA-9F88-A37D8016D4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768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A46-D7D2-4ED2-99B1-CF6046FC9E17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8FAE-F1F0-42DA-9F88-A37D8016D4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604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A46-D7D2-4ED2-99B1-CF6046FC9E17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8FAE-F1F0-42DA-9F88-A37D8016D4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966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A46-D7D2-4ED2-99B1-CF6046FC9E17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8FAE-F1F0-42DA-9F88-A37D8016D4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725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A46-D7D2-4ED2-99B1-CF6046FC9E17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8FAE-F1F0-42DA-9F88-A37D8016D4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458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A46-D7D2-4ED2-99B1-CF6046FC9E17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8FAE-F1F0-42DA-9F88-A37D8016D4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285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A46-D7D2-4ED2-99B1-CF6046FC9E17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8FAE-F1F0-42DA-9F88-A37D8016D4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556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A46-D7D2-4ED2-99B1-CF6046FC9E17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8FAE-F1F0-42DA-9F88-A37D8016D4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459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A46-D7D2-4ED2-99B1-CF6046FC9E17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8FAE-F1F0-42DA-9F88-A37D8016D4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545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0EA46-D7D2-4ED2-99B1-CF6046FC9E17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08FAE-F1F0-42DA-9F88-A37D8016D4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24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IEFP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Guarda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453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707945" y="2967335"/>
            <a:ext cx="47761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Fundo diferente</a:t>
            </a:r>
            <a:endParaRPr lang="pt-PT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089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tx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t-PT" sz="4000" dirty="0" smtClean="0">
                <a:latin typeface="Lucida Console" panose="020B0609040504020204" pitchFamily="49" charset="0"/>
                <a:ea typeface="Adobe Heiti Std R" panose="020B0400000000000000" pitchFamily="34" charset="-128"/>
              </a:rPr>
              <a:t>Por que viver em preto e branco num mundo colorido?</a:t>
            </a:r>
            <a:endParaRPr lang="pt-PT" sz="4000" dirty="0">
              <a:latin typeface="Lucida Console" panose="020B0609040504020204" pitchFamily="49" charset="0"/>
              <a:ea typeface="Adobe Heiti Std R" panose="020B0400000000000000" pitchFamily="34" charset="-128"/>
            </a:endParaRPr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00211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>
                <a:latin typeface="Gadugi" panose="020B0502040204020203" pitchFamily="34" charset="0"/>
                <a:ea typeface="Gadugi" panose="020B0502040204020203" pitchFamily="34" charset="0"/>
              </a:rPr>
              <a:t>O Mar é tão Lindo</a:t>
            </a:r>
            <a:endParaRPr lang="pt-PT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PT" dirty="0" smtClean="0">
                <a:latin typeface="Gadugi" panose="020B0502040204020203" pitchFamily="34" charset="0"/>
                <a:ea typeface="Gadugi" panose="020B0502040204020203" pitchFamily="34" charset="0"/>
              </a:rPr>
              <a:t>O verão é fantástico para desfrutar das praias de Portugal, principalmente no Algarve.</a:t>
            </a:r>
            <a:endParaRPr lang="pt-PT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71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accent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 smtClean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Onde existe preservação da natureza, existe futuro.</a:t>
            </a:r>
            <a:endParaRPr lang="pt-PT" dirty="0"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082413" y="3377380"/>
            <a:ext cx="5619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A natureza depende de nós! </a:t>
            </a:r>
            <a:endParaRPr lang="pt-PT" sz="3200" dirty="0"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54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51</Words>
  <Application>Microsoft Office PowerPoint</Application>
  <PresentationFormat>Ecrã Panorâmico</PresentationFormat>
  <Paragraphs>8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3" baseType="lpstr">
      <vt:lpstr>Adobe Heiti Std R</vt:lpstr>
      <vt:lpstr>Adobe Kaiti Std R</vt:lpstr>
      <vt:lpstr>Arial</vt:lpstr>
      <vt:lpstr>Calibri</vt:lpstr>
      <vt:lpstr>Calibri Light</vt:lpstr>
      <vt:lpstr>Gadugi</vt:lpstr>
      <vt:lpstr>Lucida Console</vt:lpstr>
      <vt:lpstr>Tema do Office</vt:lpstr>
      <vt:lpstr>IEFP</vt:lpstr>
      <vt:lpstr>Apresentação do PowerPoint</vt:lpstr>
      <vt:lpstr>Por que viver em preto e branco num mundo colorido?</vt:lpstr>
      <vt:lpstr>O Mar é tão Lindo</vt:lpstr>
      <vt:lpstr>Onde existe preservação da natureza, existe futuro.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IEFP</dc:title>
  <dc:creator>FORMANDOS</dc:creator>
  <cp:lastModifiedBy>FORMANDOS</cp:lastModifiedBy>
  <cp:revision>6</cp:revision>
  <dcterms:created xsi:type="dcterms:W3CDTF">2018-03-06T09:53:47Z</dcterms:created>
  <dcterms:modified xsi:type="dcterms:W3CDTF">2018-03-06T10:16:09Z</dcterms:modified>
</cp:coreProperties>
</file>