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CCA0B-D235-204E-9497-9FD9E433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22" y="2384087"/>
            <a:ext cx="6507359" cy="1240059"/>
          </a:xfrm>
        </p:spPr>
        <p:txBody>
          <a:bodyPr>
            <a:noAutofit/>
          </a:bodyPr>
          <a:lstStyle/>
          <a:p>
            <a:r>
              <a:rPr lang="es-MX" sz="4500" dirty="0"/>
              <a:t>Vibraciones Transversales de una cuerda fija en sus extremos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DE4E16-4C3B-404A-8DBA-9738349F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22" y="4025587"/>
            <a:ext cx="6815669" cy="1320802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/>
              <a:t>- Ana Esmeralda Rodriguez Rodriguez</a:t>
            </a:r>
          </a:p>
          <a:p>
            <a:pPr algn="r"/>
            <a:r>
              <a:rPr lang="es-MX" dirty="0"/>
              <a:t>- Alejandro de Anda Martín</a:t>
            </a:r>
          </a:p>
          <a:p>
            <a:pPr algn="r"/>
            <a:r>
              <a:rPr lang="es-MX" dirty="0"/>
              <a:t>- José Partida Padilla </a:t>
            </a:r>
          </a:p>
        </p:txBody>
      </p:sp>
    </p:spTree>
    <p:extLst>
      <p:ext uri="{BB962C8B-B14F-4D97-AF65-F5344CB8AC3E}">
        <p14:creationId xmlns:p14="http://schemas.microsoft.com/office/powerpoint/2010/main" val="203599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CB23A-C198-9B4F-9155-FA8113AE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93D9C-7E4E-6743-987E-CEA576E7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14283"/>
            <a:ext cx="9601196" cy="1888944"/>
          </a:xfrm>
        </p:spPr>
        <p:txBody>
          <a:bodyPr/>
          <a:lstStyle/>
          <a:p>
            <a:r>
              <a:rPr lang="es-MX" dirty="0"/>
              <a:t>Analizar las oscilaciones que se presentan a lo largo de una cuerda que se encuentra fija en ambos extremos, determinando una relacion entre la lonjitud de onda y la longitud de la cuerda.</a:t>
            </a:r>
          </a:p>
        </p:txBody>
      </p:sp>
    </p:spTree>
    <p:extLst>
      <p:ext uri="{BB962C8B-B14F-4D97-AF65-F5344CB8AC3E}">
        <p14:creationId xmlns:p14="http://schemas.microsoft.com/office/powerpoint/2010/main" val="415088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17212-B27F-9645-8A13-4628C00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6B59F-4736-634A-A5FB-FDC36ABB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415576"/>
            <a:ext cx="9601196" cy="1167575"/>
          </a:xfrm>
        </p:spPr>
        <p:txBody>
          <a:bodyPr/>
          <a:lstStyle/>
          <a:p>
            <a:r>
              <a:rPr lang="es-MX" dirty="0"/>
              <a:t>Determinar una relacion entre la lonjitud de onda y la longitud de la cuerda y con esto graficar las oscilaciones de una cuerda fija en ambos extremos.</a:t>
            </a:r>
          </a:p>
        </p:txBody>
      </p:sp>
    </p:spTree>
    <p:extLst>
      <p:ext uri="{BB962C8B-B14F-4D97-AF65-F5344CB8AC3E}">
        <p14:creationId xmlns:p14="http://schemas.microsoft.com/office/powerpoint/2010/main" val="222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87BC-859D-7E44-9581-2D069107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Especificos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BE19E-4402-7549-8428-7D8D91D4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58015"/>
            <a:ext cx="9601196" cy="2550326"/>
          </a:xfrm>
        </p:spPr>
        <p:txBody>
          <a:bodyPr/>
          <a:lstStyle/>
          <a:p>
            <a:r>
              <a:rPr lang="es-MX" dirty="0"/>
              <a:t>Satisfacer la ecuación de d' Alambert unidimencional. </a:t>
            </a:r>
          </a:p>
          <a:p>
            <a:r>
              <a:rPr lang="es-MX" dirty="0"/>
              <a:t>Determinar una relacion entre la longitud de onda del modo "n" y la longitud "L" de la cuerda. </a:t>
            </a:r>
          </a:p>
          <a:p>
            <a:r>
              <a:rPr lang="es-MX" dirty="0"/>
              <a:t>Graficar la vibracion fundamental usando los armonicos n del 1 al 8.</a:t>
            </a:r>
          </a:p>
          <a:p>
            <a:r>
              <a:rPr lang="es-MX" dirty="0"/>
              <a:t>Ubicar la posición y las velocidades iniciales de la cuerda.</a:t>
            </a:r>
          </a:p>
        </p:txBody>
      </p:sp>
    </p:spTree>
    <p:extLst>
      <p:ext uri="{BB962C8B-B14F-4D97-AF65-F5344CB8AC3E}">
        <p14:creationId xmlns:p14="http://schemas.microsoft.com/office/powerpoint/2010/main" val="286215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95F25-B9F2-E543-9677-C847A0A4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que representa el problema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A741EB-E6CA-6C4F-9201-4BB1490DC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104" y="3475419"/>
            <a:ext cx="2857500" cy="10668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45B5E2-4435-B347-AAF0-3DC0E60C9DAC}"/>
              </a:ext>
            </a:extLst>
          </p:cNvPr>
          <p:cNvSpPr txBox="1"/>
          <p:nvPr/>
        </p:nvSpPr>
        <p:spPr>
          <a:xfrm>
            <a:off x="2084645" y="2947354"/>
            <a:ext cx="4011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Ecuación d' Alambert unidimencional: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7596BA-8293-B449-AC37-6CD5513AC422}"/>
              </a:ext>
            </a:extLst>
          </p:cNvPr>
          <p:cNvSpPr txBox="1"/>
          <p:nvPr/>
        </p:nvSpPr>
        <p:spPr>
          <a:xfrm>
            <a:off x="1807779" y="4670174"/>
            <a:ext cx="943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donde "c" es la velocidad de propagación que se relaciona a la tensión T y a la masa por unidad de longitud </a:t>
            </a:r>
            <a:r>
              <a:rPr lang="el-GR" dirty="0"/>
              <a:t>μ </a:t>
            </a:r>
            <a:r>
              <a:rPr lang="es-MX" dirty="0"/>
              <a:t>por</a:t>
            </a:r>
          </a:p>
          <a:p>
            <a:r>
              <a:rPr lang="es-MX" dirty="0"/>
              <a:t>1/2 c=(T/</a:t>
            </a:r>
            <a:r>
              <a:rPr lang="el-GR" dirty="0"/>
              <a:t>μ) 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41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3083C-0FBB-E945-A963-A1BBCB5B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29FF4-D606-F74A-B671-6834B98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Siguiendo las ecuaciones que utilizamos para el modelo, pudimos obtener la grafica de cada una de las oscilaciones n (armonicos del 1 al 8)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BC038E-0B4B-3746-B082-EB6E5949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9" y="3452623"/>
            <a:ext cx="5307933" cy="2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6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D473-EA27-D44F-A1AF-37B3340E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DC972-4774-C94B-8E20-33FF7F7E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1620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El modelo y las aproximaciones que se han hecho simplifican mucho los cálculos y permiten explicar parte de los fenómenos observados.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Dado que la cuerda está fija en sus dos extremos, se puede determinar una relación entre la longitud de onda del modo n y la longitud L de la cuerda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puede ver con estas expresiones, que posición y velocidad iniciales de la cuerda determinan completamente su espectro de vibración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Estas vibraciones se transmiten integralmente al aire en forma de sonido y representan también el espectro sonoro de la cuerda, es decir su timbre. Numerosos factores, además de la composición, de la longitud y de la tensión, van a influir sobre el contenido del sonido, en particular, el ataque.</a:t>
            </a:r>
          </a:p>
        </p:txBody>
      </p:sp>
    </p:spTree>
    <p:extLst>
      <p:ext uri="{BB962C8B-B14F-4D97-AF65-F5344CB8AC3E}">
        <p14:creationId xmlns:p14="http://schemas.microsoft.com/office/powerpoint/2010/main" val="333599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7506A-4B4E-2546-AC64-80D1BD6D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D6E70-71EF-2D4B-8804-C60C5FA1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278827"/>
            <a:ext cx="9601196" cy="199100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Michel Picquart, Lidia Jiménez. (2010). Estudio simplificado del timbre de cuerdas percutidas, punzadas y pulsadas. México, DF, México: Edvcatio physiorvm.</a:t>
            </a:r>
          </a:p>
          <a:p>
            <a:endParaRPr lang="es-MX" dirty="0"/>
          </a:p>
          <a:p>
            <a:r>
              <a:rPr lang="es-MX" dirty="0"/>
              <a:t>http://localhost:8888/notebooks/Downloads/ProyectoModulo2_DeAndaN1_RodriguezN2_PartidaN3.ipynb</a:t>
            </a:r>
          </a:p>
        </p:txBody>
      </p:sp>
    </p:spTree>
    <p:extLst>
      <p:ext uri="{BB962C8B-B14F-4D97-AF65-F5344CB8AC3E}">
        <p14:creationId xmlns:p14="http://schemas.microsoft.com/office/powerpoint/2010/main" val="402993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83</TotalTime>
  <Words>402</Words>
  <Application>Microsoft Macintosh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Orgánico</vt:lpstr>
      <vt:lpstr>Vibraciones Transversales de una cuerda fija en sus extremos</vt:lpstr>
      <vt:lpstr>Descripción</vt:lpstr>
      <vt:lpstr>Objetivo General</vt:lpstr>
      <vt:lpstr>Objetivos Especificos</vt:lpstr>
      <vt:lpstr>Modelo que representa el problema </vt:lpstr>
      <vt:lpstr>Simulaciones</vt:lpstr>
      <vt:lpstr>Conclusiones</vt:lpstr>
      <vt:lpstr>Bibliografía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Vibraciones Transversales de una cuerda fija en sus extremos</dc:title>
  <dc:creator>RODRIGUEZ RODRIGUEZ, ANA ESMERALDA</dc:creator>
  <cp:lastModifiedBy>RODRIGUEZ RODRIGUEZ, ANA ESMERALDA</cp:lastModifiedBy>
  <cp:revision>5</cp:revision>
  <dcterms:created xsi:type="dcterms:W3CDTF">2018-06-27T14:57:57Z</dcterms:created>
  <dcterms:modified xsi:type="dcterms:W3CDTF">2018-06-27T16:21:12Z</dcterms:modified>
</cp:coreProperties>
</file>