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8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5FA7-C028-4A88-AAF5-3079140EE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BC7B4-C7BA-4642-A33B-E72FACA68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356A6-3DD1-4933-B19C-EFF735B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AA511-138B-4356-AA71-D7FCFB85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73457-77FA-463E-A937-D5153001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674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FF0E2-D455-4550-AE61-4B2A0AD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8B6F3A-7134-4C0B-8449-15DB020D8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BFADA-5B53-4B0D-9DAC-32122B62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58EB2-FF72-4E01-B46A-23F35068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63DF1-9F41-426C-B136-C64CA59A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06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0E08EA-56E9-4CE1-AB36-D7BD0CF1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20BA8D-6CEA-495B-A0B1-772C520D5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F5347-6EAB-49F8-8AAA-ABA05453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5857D-984C-4F51-B7A0-6242DF04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C7B3D-0F28-4C7E-A0A8-8898E08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72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D0906-9CDF-4EF9-B47A-509F8EB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39CCE-BCFF-42BF-AFC9-A9848BAE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2AE38-E81B-4D57-A326-06DE3A4A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1EAFE-74E6-4A1F-93BB-E5C88D6E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9D2EA-9509-4B1B-AA10-013656D7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9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07A0-B7FD-4F2F-9387-3E661585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52E74-FDA9-4578-BAD1-D2EC4124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FCCD98-07EF-4853-B620-03CFFCB2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9F204-F8B7-4D89-B9BB-D18B2844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17EE7-5F1C-4F69-837D-6139CFB2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1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678D-9B13-48E0-8D53-D5A93FDC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915F5-3E4B-4351-AF07-184F152B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2F393-0324-4B87-A2BF-C47872FD4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F5139-2B73-4EB9-A174-37297574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9BD391-B8C7-45A3-BA6A-0385775D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A9DD16-6532-48EA-88D9-B59B62A5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34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9B03-12C1-4514-8312-14E5A336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68736-A3E5-4C6F-9808-A286CA66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2A0AF-A348-4E24-B835-857DF3DE6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869A35-6EA1-4D2F-9CF2-18441778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52705-6D75-497F-81B0-0880CCB00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7FB365-BEBF-4F31-B86A-678E8244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DC171-1710-4E19-9F16-3711F25A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A0A49E-8442-4F9E-B26B-A51296A9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627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4A6E8-3C40-4DCC-8E83-B128B292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6E4E38-25CD-4905-B6D0-75593929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F678DC-F55C-4E98-B511-2C3C87A5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1452AC-C2C0-44C6-A87D-56FF40EC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89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54553-737B-4229-B1DE-41315D05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4C6C2-47AA-4AAC-B0F8-26A16457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4EB1AE-7FC0-42FF-AF5B-519CB4B1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2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31EE-F62B-4E2F-A9C0-FB5D049A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40C75-F89C-4E23-8267-54C16B1A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5ABC87-6A96-4566-9BB8-ABC8CB238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AFCDF4-C379-4F6A-BF62-1D9605E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882FE-3CB9-4E59-8FA5-1F58EF20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4B3111-C70C-4F1D-94F0-6C2019B2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8BFD-701C-4992-BA99-09F1053A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41FC77-338C-489F-B4A7-21459C2F0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0A8EC2-0700-4497-A028-F2DC6CF3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2A5B4-A0C1-4320-A29E-E0CD8326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0F032D-E06C-480A-96D2-1AB096EE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9600C-B2BC-4D7E-BF8A-C45BCD5E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A5C116-D4C5-484B-88AC-759D1021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F2AF99-EE5F-4ACF-AEE4-CDE6A736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AEA86-EEC3-4D2A-BB5E-B68C16EA5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1A33-4922-43EE-AC44-A7CC40BCE5B8}" type="datetimeFigureOut">
              <a:rPr lang="es-PE" smtClean="0"/>
              <a:t>25/09/2020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129FF-577F-446E-A472-28DFC2065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D6D9A-E3EF-4FBD-87C9-CE3D5F427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6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ABBBBE-52BE-4A7F-A9E8-E9D03477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2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D3EB42-D6B6-45B9-A3C1-70FB6E31F38B}"/>
              </a:ext>
            </a:extLst>
          </p:cNvPr>
          <p:cNvSpPr txBox="1"/>
          <p:nvPr/>
        </p:nvSpPr>
        <p:spPr>
          <a:xfrm>
            <a:off x="5041160" y="532656"/>
            <a:ext cx="2109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/>
              <a:t>SESIÓN 2</a:t>
            </a:r>
            <a:endParaRPr lang="es-PE" sz="4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F4133B-CA60-402F-916F-A00F1CA3524A}"/>
              </a:ext>
            </a:extLst>
          </p:cNvPr>
          <p:cNvSpPr txBox="1"/>
          <p:nvPr/>
        </p:nvSpPr>
        <p:spPr>
          <a:xfrm>
            <a:off x="1569857" y="2906159"/>
            <a:ext cx="90522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2800" dirty="0"/>
              <a:t>Componentes a fondo (Creamos </a:t>
            </a:r>
            <a:r>
              <a:rPr lang="es-PE" sz="2800" dirty="0" err="1"/>
              <a:t>header</a:t>
            </a:r>
            <a:r>
              <a:rPr lang="es-PE" sz="2800" dirty="0"/>
              <a:t>, </a:t>
            </a:r>
            <a:r>
              <a:rPr lang="es-PE" sz="2800" dirty="0" err="1"/>
              <a:t>footer</a:t>
            </a:r>
            <a:r>
              <a:rPr lang="es-PE" sz="2800" dirty="0"/>
              <a:t> y </a:t>
            </a:r>
            <a:r>
              <a:rPr lang="es-PE" sz="2800" dirty="0" err="1"/>
              <a:t>product</a:t>
            </a:r>
            <a:r>
              <a:rPr lang="es-PE" sz="2800" dirty="0"/>
              <a:t>).</a:t>
            </a:r>
          </a:p>
          <a:p>
            <a:pPr marL="342900" indent="-342900">
              <a:buAutoNum type="arabicPeriod"/>
            </a:pPr>
            <a:r>
              <a:rPr lang="es-PE" sz="2800" dirty="0"/>
              <a:t>Interpolación de </a:t>
            </a:r>
            <a:r>
              <a:rPr lang="es-PE" sz="2800" dirty="0" err="1"/>
              <a:t>Strings</a:t>
            </a:r>
            <a:endParaRPr lang="es-PE" sz="2800" dirty="0"/>
          </a:p>
          <a:p>
            <a:pPr marL="342900" indent="-342900">
              <a:buAutoNum type="arabicPeriod"/>
            </a:pPr>
            <a:r>
              <a:rPr lang="es-PE" sz="2800" dirty="0"/>
              <a:t>Entendiendo módulo APP (Declaraciones e importaciones)</a:t>
            </a:r>
          </a:p>
          <a:p>
            <a:pPr marL="342900" indent="-342900">
              <a:buAutoNum type="arabicPeriod"/>
            </a:pPr>
            <a:r>
              <a:rPr lang="es-PE" sz="2800" dirty="0"/>
              <a:t>Maquetando el Home de nuestra primera aplicación.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1D8A862-2797-4912-BC55-2C95D67BBDDD}"/>
              </a:ext>
            </a:extLst>
          </p:cNvPr>
          <p:cNvSpPr txBox="1"/>
          <p:nvPr/>
        </p:nvSpPr>
        <p:spPr>
          <a:xfrm>
            <a:off x="2795171" y="1413973"/>
            <a:ext cx="6601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/>
              <a:t>GENERANDO EL HOME DE NUESTRA APLICACIÓN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C5F0B6-6E97-4769-ABBE-4A41EFD488C1}"/>
              </a:ext>
            </a:extLst>
          </p:cNvPr>
          <p:cNvSpPr txBox="1"/>
          <p:nvPr/>
        </p:nvSpPr>
        <p:spPr>
          <a:xfrm>
            <a:off x="1569857" y="2223762"/>
            <a:ext cx="475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Intro</a:t>
            </a:r>
            <a:r>
              <a:rPr lang="es-MX" sz="2400" dirty="0"/>
              <a:t>: Repaso de POO con </a:t>
            </a:r>
            <a:r>
              <a:rPr lang="es-MX" sz="2400" dirty="0" err="1"/>
              <a:t>TypeScript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72217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110333E-3FAC-4324-BD31-4384D7D8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5" y="1581019"/>
            <a:ext cx="3094226" cy="14285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093EB4D-FAB4-4DF6-8A16-459A100450A7}"/>
              </a:ext>
            </a:extLst>
          </p:cNvPr>
          <p:cNvSpPr txBox="1"/>
          <p:nvPr/>
        </p:nvSpPr>
        <p:spPr>
          <a:xfrm>
            <a:off x="4545367" y="1225904"/>
            <a:ext cx="617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Abstraer objetos del mundo real, los cuales se requiere modelar</a:t>
            </a:r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109A1C9-5E74-4CAF-88F7-3060DEE3121C}"/>
              </a:ext>
            </a:extLst>
          </p:cNvPr>
          <p:cNvSpPr txBox="1"/>
          <p:nvPr/>
        </p:nvSpPr>
        <p:spPr>
          <a:xfrm>
            <a:off x="4545367" y="654274"/>
            <a:ext cx="5078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Programación Orientada a Objetos - POO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3B8B79-48C8-43CF-B5BD-6DFE14B88E89}"/>
              </a:ext>
            </a:extLst>
          </p:cNvPr>
          <p:cNvSpPr txBox="1"/>
          <p:nvPr/>
        </p:nvSpPr>
        <p:spPr>
          <a:xfrm>
            <a:off x="4545366" y="1755497"/>
            <a:ext cx="387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Los objetos tienen </a:t>
            </a:r>
            <a:r>
              <a:rPr lang="es-MX" b="1" i="1" dirty="0"/>
              <a:t>atributos </a:t>
            </a:r>
            <a:r>
              <a:rPr lang="es-MX" dirty="0"/>
              <a:t>y </a:t>
            </a:r>
            <a:r>
              <a:rPr lang="es-MX" b="1" i="1" dirty="0"/>
              <a:t>métodos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9A57CF2-34C6-4846-8F26-2103F4614D65}"/>
              </a:ext>
            </a:extLst>
          </p:cNvPr>
          <p:cNvSpPr txBox="1"/>
          <p:nvPr/>
        </p:nvSpPr>
        <p:spPr>
          <a:xfrm>
            <a:off x="734535" y="3196793"/>
            <a:ext cx="126329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b="1" dirty="0"/>
              <a:t>ATRIBUTOS</a:t>
            </a:r>
          </a:p>
          <a:p>
            <a:pPr algn="ctr"/>
            <a:r>
              <a:rPr lang="es-PE" dirty="0"/>
              <a:t>Color</a:t>
            </a:r>
          </a:p>
          <a:p>
            <a:pPr algn="ctr"/>
            <a:r>
              <a:rPr lang="es-PE" dirty="0"/>
              <a:t>Placa</a:t>
            </a:r>
            <a:endParaRPr lang="es-MX" dirty="0"/>
          </a:p>
          <a:p>
            <a:pPr algn="ctr"/>
            <a:r>
              <a:rPr lang="es-MX" dirty="0"/>
              <a:t>Marca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2B824C-D63F-4CEE-8A62-6AD05119864E}"/>
              </a:ext>
            </a:extLst>
          </p:cNvPr>
          <p:cNvSpPr txBox="1"/>
          <p:nvPr/>
        </p:nvSpPr>
        <p:spPr>
          <a:xfrm>
            <a:off x="2412879" y="3196793"/>
            <a:ext cx="117230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b="1" dirty="0"/>
              <a:t>MÉTODOS</a:t>
            </a:r>
          </a:p>
          <a:p>
            <a:pPr algn="ctr"/>
            <a:r>
              <a:rPr lang="es-PE" dirty="0"/>
              <a:t>Acelerar()</a:t>
            </a:r>
          </a:p>
          <a:p>
            <a:pPr algn="ctr"/>
            <a:r>
              <a:rPr lang="es-MX" dirty="0"/>
              <a:t>Frenar()</a:t>
            </a:r>
            <a:endParaRPr lang="es-PE" dirty="0"/>
          </a:p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2CDE7BF-9B68-4F24-9E87-6EB6EBDD0B91}"/>
              </a:ext>
            </a:extLst>
          </p:cNvPr>
          <p:cNvSpPr/>
          <p:nvPr/>
        </p:nvSpPr>
        <p:spPr>
          <a:xfrm>
            <a:off x="372862" y="299558"/>
            <a:ext cx="3872727" cy="4698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110BAB-2985-4798-9D13-7F5B1ACFAD5C}"/>
              </a:ext>
            </a:extLst>
          </p:cNvPr>
          <p:cNvSpPr txBox="1"/>
          <p:nvPr/>
        </p:nvSpPr>
        <p:spPr>
          <a:xfrm>
            <a:off x="1531282" y="640045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 AUTO</a:t>
            </a:r>
            <a:endParaRPr lang="es-PE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A855A5-3B49-4678-9FBD-0DB3C7E6B660}"/>
              </a:ext>
            </a:extLst>
          </p:cNvPr>
          <p:cNvSpPr txBox="1"/>
          <p:nvPr/>
        </p:nvSpPr>
        <p:spPr>
          <a:xfrm>
            <a:off x="4545365" y="2318550"/>
            <a:ext cx="41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Las clases son </a:t>
            </a:r>
            <a:r>
              <a:rPr lang="es-MX" b="1" i="1" dirty="0"/>
              <a:t>plantillas</a:t>
            </a:r>
            <a:r>
              <a:rPr lang="es-MX" dirty="0"/>
              <a:t> para crear objetos</a:t>
            </a:r>
            <a:endParaRPr lang="es-PE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B418183-DAAD-4124-926A-727B1403C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65" y="3702143"/>
            <a:ext cx="2141715" cy="85522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ED77D1A-C1F9-42FA-88C8-4351A28B9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856" y="3702141"/>
            <a:ext cx="2141715" cy="85522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9F79AEC-1909-4E6F-8DD0-F1D746D9C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347" y="3731435"/>
            <a:ext cx="1980114" cy="8552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C369C81F-877C-483D-A379-7408536C8F79}"/>
              </a:ext>
            </a:extLst>
          </p:cNvPr>
          <p:cNvSpPr txBox="1"/>
          <p:nvPr/>
        </p:nvSpPr>
        <p:spPr>
          <a:xfrm>
            <a:off x="9906325" y="3296998"/>
            <a:ext cx="1024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highlight>
                  <a:srgbClr val="FFFF00"/>
                </a:highlight>
              </a:rPr>
              <a:t>objeto3</a:t>
            </a:r>
            <a:endParaRPr lang="es-PE" sz="2000" b="1" dirty="0">
              <a:highlight>
                <a:srgbClr val="FFFF00"/>
              </a:highlight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BD4475C-EFF8-4205-A882-A7099362055A}"/>
              </a:ext>
            </a:extLst>
          </p:cNvPr>
          <p:cNvSpPr txBox="1"/>
          <p:nvPr/>
        </p:nvSpPr>
        <p:spPr>
          <a:xfrm>
            <a:off x="7545635" y="3296998"/>
            <a:ext cx="1024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highlight>
                  <a:srgbClr val="FFFF00"/>
                </a:highlight>
              </a:rPr>
              <a:t>objeto2</a:t>
            </a:r>
            <a:endParaRPr lang="es-PE" sz="2000" b="1" dirty="0">
              <a:highlight>
                <a:srgbClr val="FFFF00"/>
              </a:highligh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F618483-E486-44F9-BD17-C1B3CF9C28EB}"/>
              </a:ext>
            </a:extLst>
          </p:cNvPr>
          <p:cNvSpPr txBox="1"/>
          <p:nvPr/>
        </p:nvSpPr>
        <p:spPr>
          <a:xfrm>
            <a:off x="5205145" y="3319121"/>
            <a:ext cx="1024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highlight>
                  <a:srgbClr val="FFFF00"/>
                </a:highlight>
              </a:rPr>
              <a:t>objeto1</a:t>
            </a:r>
            <a:endParaRPr lang="es-PE" sz="2000" b="1" dirty="0"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9585E15-BB57-47C1-9202-24E92DC76651}"/>
              </a:ext>
            </a:extLst>
          </p:cNvPr>
          <p:cNvSpPr txBox="1"/>
          <p:nvPr/>
        </p:nvSpPr>
        <p:spPr>
          <a:xfrm>
            <a:off x="5300732" y="4584322"/>
            <a:ext cx="1024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Amarillo</a:t>
            </a:r>
          </a:p>
          <a:p>
            <a:r>
              <a:rPr lang="es-MX" sz="1600" dirty="0"/>
              <a:t>VF-123</a:t>
            </a:r>
          </a:p>
          <a:p>
            <a:r>
              <a:rPr lang="es-PE" sz="1600" dirty="0"/>
              <a:t>Nissan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83679CC-C0F0-47C0-BD3B-AE2357833AA9}"/>
              </a:ext>
            </a:extLst>
          </p:cNvPr>
          <p:cNvSpPr txBox="1"/>
          <p:nvPr/>
        </p:nvSpPr>
        <p:spPr>
          <a:xfrm>
            <a:off x="7641369" y="4582628"/>
            <a:ext cx="1024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Gris</a:t>
            </a:r>
          </a:p>
          <a:p>
            <a:r>
              <a:rPr lang="es-MX" sz="1600" dirty="0"/>
              <a:t>HU-123</a:t>
            </a:r>
          </a:p>
          <a:p>
            <a:r>
              <a:rPr lang="es-PE" sz="1600" dirty="0"/>
              <a:t>Toyota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D80B11E-7D21-42AF-B250-B9526F482B5E}"/>
              </a:ext>
            </a:extLst>
          </p:cNvPr>
          <p:cNvSpPr txBox="1"/>
          <p:nvPr/>
        </p:nvSpPr>
        <p:spPr>
          <a:xfrm>
            <a:off x="10113909" y="4577074"/>
            <a:ext cx="1024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/>
              <a:t>Azúl</a:t>
            </a:r>
            <a:endParaRPr lang="es-MX" sz="1600" dirty="0"/>
          </a:p>
          <a:p>
            <a:r>
              <a:rPr lang="es-MX" sz="1600" dirty="0"/>
              <a:t>IJ-123</a:t>
            </a:r>
          </a:p>
          <a:p>
            <a:r>
              <a:rPr lang="es-PE" sz="1600" dirty="0"/>
              <a:t>Hyundai</a:t>
            </a:r>
          </a:p>
        </p:txBody>
      </p:sp>
    </p:spTree>
    <p:extLst>
      <p:ext uri="{BB962C8B-B14F-4D97-AF65-F5344CB8AC3E}">
        <p14:creationId xmlns:p14="http://schemas.microsoft.com/office/powerpoint/2010/main" val="243494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>
            <a:extLst>
              <a:ext uri="{FF2B5EF4-FFF2-40B4-BE49-F238E27FC236}">
                <a16:creationId xmlns:a16="http://schemas.microsoft.com/office/drawing/2014/main" id="{181E741C-7197-496A-A1FD-34C335BB76C3}"/>
              </a:ext>
            </a:extLst>
          </p:cNvPr>
          <p:cNvGrpSpPr/>
          <p:nvPr/>
        </p:nvGrpSpPr>
        <p:grpSpPr>
          <a:xfrm>
            <a:off x="3858311" y="256160"/>
            <a:ext cx="4744149" cy="5301262"/>
            <a:chOff x="878889" y="346229"/>
            <a:chExt cx="5539666" cy="606681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AC4E499-7E1D-4B8A-9AAA-816B414E10C0}"/>
                </a:ext>
              </a:extLst>
            </p:cNvPr>
            <p:cNvSpPr/>
            <p:nvPr/>
          </p:nvSpPr>
          <p:spPr>
            <a:xfrm>
              <a:off x="878889" y="346229"/>
              <a:ext cx="5539666" cy="60634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8E128FD-FEBA-49ED-BB7A-1BB79D8004FF}"/>
                </a:ext>
              </a:extLst>
            </p:cNvPr>
            <p:cNvSpPr/>
            <p:nvPr/>
          </p:nvSpPr>
          <p:spPr>
            <a:xfrm>
              <a:off x="878889" y="360039"/>
              <a:ext cx="5539665" cy="6391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4311C54-64C0-4320-A76C-C2B01451FC0E}"/>
                </a:ext>
              </a:extLst>
            </p:cNvPr>
            <p:cNvSpPr/>
            <p:nvPr/>
          </p:nvSpPr>
          <p:spPr>
            <a:xfrm>
              <a:off x="878889" y="6036816"/>
              <a:ext cx="5539665" cy="376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C2E5022-61D9-4160-834E-87095F4E2A4C}"/>
                </a:ext>
              </a:extLst>
            </p:cNvPr>
            <p:cNvSpPr/>
            <p:nvPr/>
          </p:nvSpPr>
          <p:spPr>
            <a:xfrm>
              <a:off x="1262046" y="1220681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1E39D7E7-CBF2-4F4B-AC51-66351460576A}"/>
                </a:ext>
              </a:extLst>
            </p:cNvPr>
            <p:cNvSpPr/>
            <p:nvPr/>
          </p:nvSpPr>
          <p:spPr>
            <a:xfrm>
              <a:off x="2996151" y="1220681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AEEC2966-E68F-4723-A454-B856C2148924}"/>
                </a:ext>
              </a:extLst>
            </p:cNvPr>
            <p:cNvSpPr/>
            <p:nvPr/>
          </p:nvSpPr>
          <p:spPr>
            <a:xfrm>
              <a:off x="1253169" y="2978459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E937D54-8B55-4FE4-9A25-5C8A7B01F602}"/>
                </a:ext>
              </a:extLst>
            </p:cNvPr>
            <p:cNvSpPr/>
            <p:nvPr/>
          </p:nvSpPr>
          <p:spPr>
            <a:xfrm>
              <a:off x="2987274" y="2951826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69" name="Imagen 68">
            <a:extLst>
              <a:ext uri="{FF2B5EF4-FFF2-40B4-BE49-F238E27FC236}">
                <a16:creationId xmlns:a16="http://schemas.microsoft.com/office/drawing/2014/main" id="{51A2A170-41C8-44BF-B24E-B6C86C69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2CE859-E7D4-4E41-AFFA-8AF0FF570147}"/>
              </a:ext>
            </a:extLst>
          </p:cNvPr>
          <p:cNvSpPr/>
          <p:nvPr/>
        </p:nvSpPr>
        <p:spPr>
          <a:xfrm>
            <a:off x="7147685" y="1044681"/>
            <a:ext cx="1163229" cy="138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46C2B0B-C551-4E5D-9D42-0809139E8166}"/>
              </a:ext>
            </a:extLst>
          </p:cNvPr>
          <p:cNvSpPr/>
          <p:nvPr/>
        </p:nvSpPr>
        <p:spPr>
          <a:xfrm>
            <a:off x="7140083" y="2557378"/>
            <a:ext cx="1163229" cy="138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5085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98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Valverde</dc:creator>
  <cp:lastModifiedBy>Fernando Valverde</cp:lastModifiedBy>
  <cp:revision>34</cp:revision>
  <dcterms:created xsi:type="dcterms:W3CDTF">2020-09-19T23:59:32Z</dcterms:created>
  <dcterms:modified xsi:type="dcterms:W3CDTF">2020-09-26T03:13:47Z</dcterms:modified>
</cp:coreProperties>
</file>