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5FA7-C028-4A88-AAF5-3079140EE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BC7B4-C7BA-4642-A33B-E72FACA68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356A6-3DD1-4933-B19C-EFF735B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AA511-138B-4356-AA71-D7FCFB85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73457-77FA-463E-A937-D5153001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674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FF0E2-D455-4550-AE61-4B2A0AD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8B6F3A-7134-4C0B-8449-15DB020D8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BFADA-5B53-4B0D-9DAC-32122B62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58EB2-FF72-4E01-B46A-23F35068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63DF1-9F41-426C-B136-C64CA59A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06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0E08EA-56E9-4CE1-AB36-D7BD0CF1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20BA8D-6CEA-495B-A0B1-772C520D5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F5347-6EAB-49F8-8AAA-ABA05453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5857D-984C-4F51-B7A0-6242DF04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C7B3D-0F28-4C7E-A0A8-8898E08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72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D0906-9CDF-4EF9-B47A-509F8EB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39CCE-BCFF-42BF-AFC9-A9848BAE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2AE38-E81B-4D57-A326-06DE3A4A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1EAFE-74E6-4A1F-93BB-E5C88D6E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9D2EA-9509-4B1B-AA10-013656D7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9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07A0-B7FD-4F2F-9387-3E661585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52E74-FDA9-4578-BAD1-D2EC4124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FCCD98-07EF-4853-B620-03CFFCB2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9F204-F8B7-4D89-B9BB-D18B2844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17EE7-5F1C-4F69-837D-6139CFB2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1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678D-9B13-48E0-8D53-D5A93FDC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915F5-3E4B-4351-AF07-184F152B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2F393-0324-4B87-A2BF-C47872FD4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F5139-2B73-4EB9-A174-37297574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9BD391-B8C7-45A3-BA6A-0385775D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A9DD16-6532-48EA-88D9-B59B62A5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34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9B03-12C1-4514-8312-14E5A336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68736-A3E5-4C6F-9808-A286CA66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2A0AF-A348-4E24-B835-857DF3DE6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869A35-6EA1-4D2F-9CF2-18441778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52705-6D75-497F-81B0-0880CCB00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7FB365-BEBF-4F31-B86A-678E8244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DC171-1710-4E19-9F16-3711F25A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A0A49E-8442-4F9E-B26B-A51296A9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627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4A6E8-3C40-4DCC-8E83-B128B292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6E4E38-25CD-4905-B6D0-75593929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F678DC-F55C-4E98-B511-2C3C87A5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1452AC-C2C0-44C6-A87D-56FF40EC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89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54553-737B-4229-B1DE-41315D05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4C6C2-47AA-4AAC-B0F8-26A16457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4EB1AE-7FC0-42FF-AF5B-519CB4B1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2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31EE-F62B-4E2F-A9C0-FB5D049A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40C75-F89C-4E23-8267-54C16B1A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5ABC87-6A96-4566-9BB8-ABC8CB238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AFCDF4-C379-4F6A-BF62-1D9605E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882FE-3CB9-4E59-8FA5-1F58EF20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4B3111-C70C-4F1D-94F0-6C2019B2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8BFD-701C-4992-BA99-09F1053A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41FC77-338C-489F-B4A7-21459C2F0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0A8EC2-0700-4497-A028-F2DC6CF3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2A5B4-A0C1-4320-A29E-E0CD8326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0F032D-E06C-480A-96D2-1AB096EE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9600C-B2BC-4D7E-BF8A-C45BCD5E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A5C116-D4C5-484B-88AC-759D1021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F2AF99-EE5F-4ACF-AEE4-CDE6A736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AEA86-EEC3-4D2A-BB5E-B68C16EA5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1A33-4922-43EE-AC44-A7CC40BCE5B8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129FF-577F-446E-A472-28DFC2065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D6D9A-E3EF-4FBD-87C9-CE3D5F427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6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lazy-loading-ngmodu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ABBBBE-52BE-4A7F-A9E8-E9D03477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2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4" descr="Angular (framework) - Wikipedia, la enciclopedia libre">
            <a:extLst>
              <a:ext uri="{FF2B5EF4-FFF2-40B4-BE49-F238E27FC236}">
                <a16:creationId xmlns:a16="http://schemas.microsoft.com/office/drawing/2014/main" id="{482B1C37-0B14-407D-975C-276B8A40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42" y="622912"/>
            <a:ext cx="1904994" cy="19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B6AB1A-C53B-4FF6-AAC3-F4B6AE6C2E8F}"/>
              </a:ext>
            </a:extLst>
          </p:cNvPr>
          <p:cNvSpPr txBox="1"/>
          <p:nvPr/>
        </p:nvSpPr>
        <p:spPr>
          <a:xfrm>
            <a:off x="3464510" y="934774"/>
            <a:ext cx="6549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Framework de desarrollo de código abierto para crear aplicaciones de lado del cliente. Aplicaciones de una sola página (SPA).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42351-09A4-4DEC-929F-EA8308C1407F}"/>
              </a:ext>
            </a:extLst>
          </p:cNvPr>
          <p:cNvSpPr txBox="1"/>
          <p:nvPr/>
        </p:nvSpPr>
        <p:spPr>
          <a:xfrm>
            <a:off x="3464510" y="2760863"/>
            <a:ext cx="7268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Perspectiva modular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Reutilización de código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Desarrollo rápido y fácil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Pruebas unitarias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Cuenta con el soporte de Google</a:t>
            </a:r>
          </a:p>
          <a:p>
            <a:pPr algn="just"/>
            <a:r>
              <a:rPr lang="es-MX" sz="2400" b="1" dirty="0"/>
              <a:t>    </a:t>
            </a:r>
            <a:r>
              <a:rPr lang="es-MX" sz="2400" b="1" dirty="0" err="1"/>
              <a:t>TypeScript</a:t>
            </a:r>
            <a:r>
              <a:rPr lang="es-MX" sz="2400" b="1" dirty="0"/>
              <a:t> cuenta con el soporte de Microsoft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AACAA9-597A-4FB6-844B-391148E92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8" b="1688"/>
          <a:stretch/>
        </p:blipFill>
        <p:spPr>
          <a:xfrm>
            <a:off x="1848818" y="372486"/>
            <a:ext cx="3607922" cy="8034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663986-E60C-4B41-B3A3-F6A13F69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19" y="1218940"/>
            <a:ext cx="3607922" cy="2389739"/>
          </a:xfrm>
          <a:prstGeom prst="rect">
            <a:avLst/>
          </a:prstGeom>
        </p:spPr>
      </p:pic>
      <p:pic>
        <p:nvPicPr>
          <p:cNvPr id="9" name="Picture 28" descr="Meet Angular CLI, the opinionated NG2 tool">
            <a:extLst>
              <a:ext uri="{FF2B5EF4-FFF2-40B4-BE49-F238E27FC236}">
                <a16:creationId xmlns:a16="http://schemas.microsoft.com/office/drawing/2014/main" id="{1BD20D73-01C9-416D-B17F-C85207D3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85" y="372486"/>
            <a:ext cx="3607922" cy="80343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FFC8C7-551C-4A8E-8D67-DD844ED8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85" y="1218940"/>
            <a:ext cx="3607922" cy="23897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E62C12-85A1-4A35-B2A9-0E1F877F6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76" y="4341361"/>
            <a:ext cx="3444136" cy="979638"/>
          </a:xfrm>
          <a:prstGeom prst="rect">
            <a:avLst/>
          </a:prstGeom>
        </p:spPr>
      </p:pic>
      <p:pic>
        <p:nvPicPr>
          <p:cNvPr id="15" name="Picture 26" descr="Diferencias entre map, flatMap y switchMap en RxJS - Nicolás ...">
            <a:extLst>
              <a:ext uri="{FF2B5EF4-FFF2-40B4-BE49-F238E27FC236}">
                <a16:creationId xmlns:a16="http://schemas.microsoft.com/office/drawing/2014/main" id="{1843BD86-F87F-4A09-AC4A-3E2649893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r="14328"/>
          <a:stretch/>
        </p:blipFill>
        <p:spPr bwMode="auto">
          <a:xfrm>
            <a:off x="4887454" y="4330715"/>
            <a:ext cx="3074041" cy="9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 descr="How to Test the Angular Project with Jasmine and Karma">
            <a:extLst>
              <a:ext uri="{FF2B5EF4-FFF2-40B4-BE49-F238E27FC236}">
                <a16:creationId xmlns:a16="http://schemas.microsoft.com/office/drawing/2014/main" id="{AF2BCB10-6B9C-451D-8DE1-6D07DD74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538" y="4330715"/>
            <a:ext cx="2515837" cy="98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B5530EA-E3B8-48B4-AA07-1DFA163315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3A97FC65-5061-4F9D-9923-8F6012BF87A0}"/>
              </a:ext>
            </a:extLst>
          </p:cNvPr>
          <p:cNvSpPr/>
          <p:nvPr/>
        </p:nvSpPr>
        <p:spPr>
          <a:xfrm>
            <a:off x="7608815" y="851698"/>
            <a:ext cx="3405930" cy="1737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195CE42-4670-4B86-8F3C-A7096B536C8E}"/>
              </a:ext>
            </a:extLst>
          </p:cNvPr>
          <p:cNvSpPr txBox="1"/>
          <p:nvPr/>
        </p:nvSpPr>
        <p:spPr>
          <a:xfrm>
            <a:off x="7533313" y="420711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Componente </a:t>
            </a:r>
            <a:r>
              <a:rPr lang="es-MX" dirty="0" err="1"/>
              <a:t>Header</a:t>
            </a:r>
            <a:endParaRPr lang="es-P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33FE9D0-A55E-484C-A5DB-844DC154B141}"/>
              </a:ext>
            </a:extLst>
          </p:cNvPr>
          <p:cNvSpPr/>
          <p:nvPr/>
        </p:nvSpPr>
        <p:spPr>
          <a:xfrm>
            <a:off x="7935985" y="1097721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header.component.html</a:t>
            </a:r>
            <a:endParaRPr lang="es-PE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9522679-1ADA-4EDF-8142-B8EBB85B44B1}"/>
              </a:ext>
            </a:extLst>
          </p:cNvPr>
          <p:cNvSpPr/>
          <p:nvPr/>
        </p:nvSpPr>
        <p:spPr>
          <a:xfrm>
            <a:off x="7935985" y="1560904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header.component.css</a:t>
            </a:r>
            <a:endParaRPr lang="es-PE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B151D54-F9CE-4CC3-AF9E-6874F9DB604B}"/>
              </a:ext>
            </a:extLst>
          </p:cNvPr>
          <p:cNvSpPr/>
          <p:nvPr/>
        </p:nvSpPr>
        <p:spPr>
          <a:xfrm>
            <a:off x="7935985" y="2024087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header.component.ts</a:t>
            </a:r>
            <a:endParaRPr lang="es-PE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85AA110-5DF0-42FA-BF8E-4A8C9BA3591C}"/>
              </a:ext>
            </a:extLst>
          </p:cNvPr>
          <p:cNvSpPr/>
          <p:nvPr/>
        </p:nvSpPr>
        <p:spPr>
          <a:xfrm>
            <a:off x="7684316" y="3754926"/>
            <a:ext cx="3405930" cy="1737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C4DF37A-AE2C-4948-9818-96EEBC424730}"/>
              </a:ext>
            </a:extLst>
          </p:cNvPr>
          <p:cNvSpPr txBox="1"/>
          <p:nvPr/>
        </p:nvSpPr>
        <p:spPr>
          <a:xfrm>
            <a:off x="7608814" y="3323940"/>
            <a:ext cx="26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Componente Producto</a:t>
            </a:r>
            <a:endParaRPr lang="es-PE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18DB0BB-20E3-4B36-805C-B37C6C13260D}"/>
              </a:ext>
            </a:extLst>
          </p:cNvPr>
          <p:cNvSpPr/>
          <p:nvPr/>
        </p:nvSpPr>
        <p:spPr>
          <a:xfrm>
            <a:off x="8011486" y="4000950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product.component.html</a:t>
            </a:r>
            <a:endParaRPr lang="es-PE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F1EFDDA-D04F-48BF-A45D-F352380460F7}"/>
              </a:ext>
            </a:extLst>
          </p:cNvPr>
          <p:cNvSpPr/>
          <p:nvPr/>
        </p:nvSpPr>
        <p:spPr>
          <a:xfrm>
            <a:off x="8011486" y="4464133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product.component.css</a:t>
            </a:r>
            <a:endParaRPr lang="es-PE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2720F35-2BAD-47F2-A98D-B5FE2107C8D8}"/>
              </a:ext>
            </a:extLst>
          </p:cNvPr>
          <p:cNvSpPr/>
          <p:nvPr/>
        </p:nvSpPr>
        <p:spPr>
          <a:xfrm>
            <a:off x="8011486" y="4927316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product.component.ts</a:t>
            </a:r>
            <a:endParaRPr lang="es-PE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5459987-7152-4549-9CB2-433396937B8A}"/>
              </a:ext>
            </a:extLst>
          </p:cNvPr>
          <p:cNvSpPr/>
          <p:nvPr/>
        </p:nvSpPr>
        <p:spPr>
          <a:xfrm>
            <a:off x="10036326" y="314843"/>
            <a:ext cx="497150" cy="5060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1</a:t>
            </a:r>
            <a:endParaRPr lang="es-PE" sz="2400" b="1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DCC8984B-00F5-40F7-B465-2F1CFB05EC03}"/>
              </a:ext>
            </a:extLst>
          </p:cNvPr>
          <p:cNvSpPr/>
          <p:nvPr/>
        </p:nvSpPr>
        <p:spPr>
          <a:xfrm>
            <a:off x="10036326" y="3173771"/>
            <a:ext cx="497150" cy="5060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3</a:t>
            </a:r>
            <a:endParaRPr lang="es-PE" sz="2400" b="1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81E741C-7197-496A-A1FD-34C335BB76C3}"/>
              </a:ext>
            </a:extLst>
          </p:cNvPr>
          <p:cNvGrpSpPr/>
          <p:nvPr/>
        </p:nvGrpSpPr>
        <p:grpSpPr>
          <a:xfrm>
            <a:off x="1177255" y="353814"/>
            <a:ext cx="4744149" cy="5408863"/>
            <a:chOff x="878889" y="346229"/>
            <a:chExt cx="5539666" cy="618995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AC4E499-7E1D-4B8A-9AAA-816B414E10C0}"/>
                </a:ext>
              </a:extLst>
            </p:cNvPr>
            <p:cNvSpPr/>
            <p:nvPr/>
          </p:nvSpPr>
          <p:spPr>
            <a:xfrm>
              <a:off x="878889" y="346229"/>
              <a:ext cx="5539666" cy="60634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8E128FD-FEBA-49ED-BB7A-1BB79D8004FF}"/>
                </a:ext>
              </a:extLst>
            </p:cNvPr>
            <p:cNvSpPr/>
            <p:nvPr/>
          </p:nvSpPr>
          <p:spPr>
            <a:xfrm>
              <a:off x="878889" y="360039"/>
              <a:ext cx="5539665" cy="6391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DB79C37-7BCF-479E-9876-033C897C3A0B}"/>
                </a:ext>
              </a:extLst>
            </p:cNvPr>
            <p:cNvSpPr/>
            <p:nvPr/>
          </p:nvSpPr>
          <p:spPr>
            <a:xfrm>
              <a:off x="1093433" y="1233996"/>
              <a:ext cx="1615736" cy="46696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4311C54-64C0-4320-A76C-C2B01451FC0E}"/>
                </a:ext>
              </a:extLst>
            </p:cNvPr>
            <p:cNvSpPr/>
            <p:nvPr/>
          </p:nvSpPr>
          <p:spPr>
            <a:xfrm>
              <a:off x="878889" y="6036816"/>
              <a:ext cx="5539665" cy="376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C2E5022-61D9-4160-834E-87095F4E2A4C}"/>
                </a:ext>
              </a:extLst>
            </p:cNvPr>
            <p:cNvSpPr/>
            <p:nvPr/>
          </p:nvSpPr>
          <p:spPr>
            <a:xfrm>
              <a:off x="3024325" y="1220680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1E39D7E7-CBF2-4F4B-AC51-66351460576A}"/>
                </a:ext>
              </a:extLst>
            </p:cNvPr>
            <p:cNvSpPr/>
            <p:nvPr/>
          </p:nvSpPr>
          <p:spPr>
            <a:xfrm>
              <a:off x="4758430" y="1220680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AEEC2966-E68F-4723-A454-B856C2148924}"/>
                </a:ext>
              </a:extLst>
            </p:cNvPr>
            <p:cNvSpPr/>
            <p:nvPr/>
          </p:nvSpPr>
          <p:spPr>
            <a:xfrm>
              <a:off x="3015448" y="2978459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E937D54-8B55-4FE4-9A25-5C8A7B01F602}"/>
                </a:ext>
              </a:extLst>
            </p:cNvPr>
            <p:cNvSpPr/>
            <p:nvPr/>
          </p:nvSpPr>
          <p:spPr>
            <a:xfrm>
              <a:off x="4749553" y="2951826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B964C27E-E20A-47A7-A6B3-5970B3266902}"/>
                </a:ext>
              </a:extLst>
            </p:cNvPr>
            <p:cNvSpPr/>
            <p:nvPr/>
          </p:nvSpPr>
          <p:spPr>
            <a:xfrm>
              <a:off x="3011009" y="4736237"/>
              <a:ext cx="3096828" cy="115409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5EA27DD-B46D-4B27-AF80-45689B5EDF0F}"/>
                </a:ext>
              </a:extLst>
            </p:cNvPr>
            <p:cNvSpPr/>
            <p:nvPr/>
          </p:nvSpPr>
          <p:spPr>
            <a:xfrm>
              <a:off x="1404151" y="528221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1</a:t>
              </a:r>
              <a:endParaRPr lang="es-PE" sz="2400" b="1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C8CC105-D24D-4B8C-A376-6574D7587870}"/>
                </a:ext>
              </a:extLst>
            </p:cNvPr>
            <p:cNvSpPr/>
            <p:nvPr/>
          </p:nvSpPr>
          <p:spPr>
            <a:xfrm>
              <a:off x="1652726" y="3262545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2</a:t>
              </a:r>
              <a:endParaRPr lang="es-PE" sz="2400" b="1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4B819DF-569E-4ABD-B001-E2C38BA61F55}"/>
                </a:ext>
              </a:extLst>
            </p:cNvPr>
            <p:cNvSpPr/>
            <p:nvPr/>
          </p:nvSpPr>
          <p:spPr>
            <a:xfrm>
              <a:off x="5188997" y="1786631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3</a:t>
              </a:r>
              <a:endParaRPr lang="es-PE" sz="2400" b="1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06AA5BE-04E7-4B9D-82B5-7F9B6694E595}"/>
                </a:ext>
              </a:extLst>
            </p:cNvPr>
            <p:cNvSpPr/>
            <p:nvPr/>
          </p:nvSpPr>
          <p:spPr>
            <a:xfrm>
              <a:off x="3386831" y="6030158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5</a:t>
              </a:r>
              <a:endParaRPr lang="es-PE" sz="2400" b="1" dirty="0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30D6A303-027D-49CC-BC3D-48076CF6C4C6}"/>
                </a:ext>
              </a:extLst>
            </p:cNvPr>
            <p:cNvSpPr/>
            <p:nvPr/>
          </p:nvSpPr>
          <p:spPr>
            <a:xfrm>
              <a:off x="5188997" y="5060271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4</a:t>
              </a:r>
              <a:endParaRPr lang="es-PE" sz="2400" b="1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29479484-8844-4006-8B12-003BEC7C4E41}"/>
                </a:ext>
              </a:extLst>
            </p:cNvPr>
            <p:cNvSpPr/>
            <p:nvPr/>
          </p:nvSpPr>
          <p:spPr>
            <a:xfrm>
              <a:off x="3395097" y="1786631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3</a:t>
              </a:r>
              <a:endParaRPr lang="es-PE" sz="2400" b="1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C981AA4-4262-4F22-B5C3-0F8A881828A6}"/>
                </a:ext>
              </a:extLst>
            </p:cNvPr>
            <p:cNvSpPr/>
            <p:nvPr/>
          </p:nvSpPr>
          <p:spPr>
            <a:xfrm>
              <a:off x="3446015" y="3568823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3</a:t>
              </a:r>
              <a:endParaRPr lang="es-PE" sz="2400" b="1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3B9CC18-43AC-4DC3-80D1-FD524863C948}"/>
                </a:ext>
              </a:extLst>
            </p:cNvPr>
            <p:cNvSpPr/>
            <p:nvPr/>
          </p:nvSpPr>
          <p:spPr>
            <a:xfrm>
              <a:off x="5180120" y="3568823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3</a:t>
              </a:r>
              <a:endParaRPr lang="es-PE" sz="2400" b="1" dirty="0"/>
            </a:p>
          </p:txBody>
        </p:sp>
      </p:grpSp>
      <p:pic>
        <p:nvPicPr>
          <p:cNvPr id="69" name="Imagen 68">
            <a:extLst>
              <a:ext uri="{FF2B5EF4-FFF2-40B4-BE49-F238E27FC236}">
                <a16:creationId xmlns:a16="http://schemas.microsoft.com/office/drawing/2014/main" id="{51A2A170-41C8-44BF-B24E-B6C86C69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5A95382B-ACED-4E69-BDCD-BA1E30431694}"/>
              </a:ext>
            </a:extLst>
          </p:cNvPr>
          <p:cNvGrpSpPr/>
          <p:nvPr/>
        </p:nvGrpSpPr>
        <p:grpSpPr>
          <a:xfrm>
            <a:off x="6654701" y="495113"/>
            <a:ext cx="3013967" cy="2049643"/>
            <a:chOff x="2725450" y="3381267"/>
            <a:chExt cx="3013967" cy="2049643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5DD1B9C-8F77-4DB8-A634-E902344B74A4}"/>
                </a:ext>
              </a:extLst>
            </p:cNvPr>
            <p:cNvGrpSpPr/>
            <p:nvPr/>
          </p:nvGrpSpPr>
          <p:grpSpPr>
            <a:xfrm>
              <a:off x="2725450" y="3381267"/>
              <a:ext cx="3013967" cy="2049643"/>
              <a:chOff x="1700072" y="1249533"/>
              <a:chExt cx="3852909" cy="2583402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EBA5F9C-1A10-442F-8E20-51DB279F0EA2}"/>
                  </a:ext>
                </a:extLst>
              </p:cNvPr>
              <p:cNvSpPr/>
              <p:nvPr/>
            </p:nvSpPr>
            <p:spPr>
              <a:xfrm>
                <a:off x="1700072" y="1249533"/>
                <a:ext cx="3852909" cy="25834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BC2CC21B-4AC6-423D-86DB-691A710A317C}"/>
                  </a:ext>
                </a:extLst>
              </p:cNvPr>
              <p:cNvSpPr/>
              <p:nvPr/>
            </p:nvSpPr>
            <p:spPr>
              <a:xfrm>
                <a:off x="2015228" y="1467035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header</a:t>
                </a:r>
                <a:endParaRPr lang="es-PE" dirty="0"/>
              </a:p>
            </p:txBody>
          </p:sp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11D0DCF5-98B9-437F-AC7D-C02E488AA1AA}"/>
                  </a:ext>
                </a:extLst>
              </p:cNvPr>
              <p:cNvSpPr/>
              <p:nvPr/>
            </p:nvSpPr>
            <p:spPr>
              <a:xfrm>
                <a:off x="3859605" y="2307338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footer</a:t>
                </a:r>
                <a:endParaRPr lang="es-PE" dirty="0"/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8D1913F-F546-40A8-8570-2D3A280BBD9B}"/>
                </a:ext>
              </a:extLst>
            </p:cNvPr>
            <p:cNvSpPr txBox="1"/>
            <p:nvPr/>
          </p:nvSpPr>
          <p:spPr>
            <a:xfrm>
              <a:off x="2725450" y="504460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Módulo 1</a:t>
              </a:r>
              <a:endParaRPr lang="es-PE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0E0F124-E6AE-40CE-A3F6-DB56CB03E444}"/>
              </a:ext>
            </a:extLst>
          </p:cNvPr>
          <p:cNvGrpSpPr/>
          <p:nvPr/>
        </p:nvGrpSpPr>
        <p:grpSpPr>
          <a:xfrm>
            <a:off x="6640515" y="2879303"/>
            <a:ext cx="3028153" cy="2049643"/>
            <a:chOff x="6640515" y="3381267"/>
            <a:chExt cx="3028153" cy="2049643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40C25AA-1CCD-4E9C-B00D-69578ACCE866}"/>
                </a:ext>
              </a:extLst>
            </p:cNvPr>
            <p:cNvGrpSpPr/>
            <p:nvPr/>
          </p:nvGrpSpPr>
          <p:grpSpPr>
            <a:xfrm>
              <a:off x="6654701" y="3381267"/>
              <a:ext cx="3013967" cy="2049643"/>
              <a:chOff x="6639019" y="1249533"/>
              <a:chExt cx="3852909" cy="2583402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B40C2125-1141-4CE6-BD99-2356C2F38ECF}"/>
                  </a:ext>
                </a:extLst>
              </p:cNvPr>
              <p:cNvSpPr/>
              <p:nvPr/>
            </p:nvSpPr>
            <p:spPr>
              <a:xfrm>
                <a:off x="6639019" y="1249533"/>
                <a:ext cx="3852909" cy="258340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44D96D21-A914-4AEC-8525-EFF40D74BAB7}"/>
                  </a:ext>
                </a:extLst>
              </p:cNvPr>
              <p:cNvSpPr/>
              <p:nvPr/>
            </p:nvSpPr>
            <p:spPr>
              <a:xfrm>
                <a:off x="6954174" y="1395275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product</a:t>
                </a:r>
                <a:endParaRPr lang="es-PE" dirty="0"/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D6297FA1-CD62-4CCE-83EF-D15BF4D6EF6C}"/>
                  </a:ext>
                </a:extLst>
              </p:cNvPr>
              <p:cNvSpPr/>
              <p:nvPr/>
            </p:nvSpPr>
            <p:spPr>
              <a:xfrm>
                <a:off x="8816687" y="2307338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sidebar</a:t>
                </a:r>
                <a:endParaRPr lang="es-PE" dirty="0"/>
              </a:p>
            </p:txBody>
          </p: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402483D-5A03-409B-A99E-F4968BC7DC3F}"/>
                </a:ext>
              </a:extLst>
            </p:cNvPr>
            <p:cNvSpPr txBox="1"/>
            <p:nvPr/>
          </p:nvSpPr>
          <p:spPr>
            <a:xfrm>
              <a:off x="6640515" y="504460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Módulo 2</a:t>
              </a:r>
              <a:endParaRPr lang="es-PE" dirty="0"/>
            </a:p>
          </p:txBody>
        </p:sp>
      </p:grpSp>
      <p:pic>
        <p:nvPicPr>
          <p:cNvPr id="2" name="Picture 32" descr="Componentes en Angular - Vanessa Aristizabal - Medium">
            <a:extLst>
              <a:ext uri="{FF2B5EF4-FFF2-40B4-BE49-F238E27FC236}">
                <a16:creationId xmlns:a16="http://schemas.microsoft.com/office/drawing/2014/main" id="{E2B1032F-E3A1-43EC-8AAC-643BD05D1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" t="11501" r="6799" b="5375"/>
          <a:stretch/>
        </p:blipFill>
        <p:spPr bwMode="auto">
          <a:xfrm>
            <a:off x="1026575" y="1688028"/>
            <a:ext cx="3944053" cy="22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692ED1-E7CE-4E7F-B356-8939079B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5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31EC333A-A97D-4834-A9AD-95A4FBF7FD27}"/>
              </a:ext>
            </a:extLst>
          </p:cNvPr>
          <p:cNvSpPr txBox="1"/>
          <p:nvPr/>
        </p:nvSpPr>
        <p:spPr>
          <a:xfrm>
            <a:off x="834682" y="399495"/>
            <a:ext cx="331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/>
              <a:t>LAZY LOADING</a:t>
            </a:r>
            <a:endParaRPr lang="es-PE" sz="4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4CC889-E38B-46D0-9506-B14BA997C7C6}"/>
              </a:ext>
            </a:extLst>
          </p:cNvPr>
          <p:cNvSpPr txBox="1"/>
          <p:nvPr/>
        </p:nvSpPr>
        <p:spPr>
          <a:xfrm>
            <a:off x="834681" y="2858609"/>
            <a:ext cx="6640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Los diferentes recursos de la web se cargan a medida que el usuario navega.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Mejora la eficiencia.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Mejora la experiencia de usuario.</a:t>
            </a:r>
            <a:endParaRPr lang="es-PE" sz="2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88E542E-BDEF-433C-BC60-594DA249C8FC}"/>
              </a:ext>
            </a:extLst>
          </p:cNvPr>
          <p:cNvSpPr txBox="1"/>
          <p:nvPr/>
        </p:nvSpPr>
        <p:spPr>
          <a:xfrm>
            <a:off x="834681" y="1262368"/>
            <a:ext cx="84868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Patrón de diseño cuyo objetivo es retrasar la carga o inicialización de un objeto.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376E110-74C1-439B-956F-3023EF53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31EC333A-A97D-4834-A9AD-95A4FBF7FD27}"/>
              </a:ext>
            </a:extLst>
          </p:cNvPr>
          <p:cNvSpPr txBox="1"/>
          <p:nvPr/>
        </p:nvSpPr>
        <p:spPr>
          <a:xfrm>
            <a:off x="834682" y="399495"/>
            <a:ext cx="583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/>
              <a:t>LAZY LOADING - ANGULAR</a:t>
            </a:r>
            <a:endParaRPr lang="es-PE" sz="40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88E542E-BDEF-433C-BC60-594DA249C8FC}"/>
              </a:ext>
            </a:extLst>
          </p:cNvPr>
          <p:cNvSpPr txBox="1"/>
          <p:nvPr/>
        </p:nvSpPr>
        <p:spPr>
          <a:xfrm>
            <a:off x="834681" y="1271246"/>
            <a:ext cx="92325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Por defecto, Angular usa </a:t>
            </a:r>
            <a:r>
              <a:rPr lang="es-MX" sz="2800" b="1" i="1" dirty="0"/>
              <a:t>“</a:t>
            </a:r>
            <a:r>
              <a:rPr lang="es-MX" sz="2800" b="1" i="1" dirty="0" err="1"/>
              <a:t>eager</a:t>
            </a:r>
            <a:r>
              <a:rPr lang="es-MX" sz="2800" b="1" i="1" dirty="0"/>
              <a:t> </a:t>
            </a:r>
            <a:r>
              <a:rPr lang="es-MX" sz="2800" b="1" i="1" dirty="0" err="1"/>
              <a:t>loading</a:t>
            </a:r>
            <a:r>
              <a:rPr lang="es-MX" sz="2800" b="1" i="1" dirty="0"/>
              <a:t>”</a:t>
            </a:r>
            <a:r>
              <a:rPr lang="es-MX" sz="2800" i="1" dirty="0"/>
              <a:t>.</a:t>
            </a:r>
            <a:r>
              <a:rPr lang="es-MX" sz="2800" dirty="0"/>
              <a:t> Carga todos los módulos tan pronto como se cargue la aplicación.</a:t>
            </a:r>
            <a:endParaRPr lang="es-MX" sz="2800" b="1" i="1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376E110-74C1-439B-956F-3023EF53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3F57D11-07F2-496A-9077-FAAA03A6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3" y="2723744"/>
            <a:ext cx="11224334" cy="26316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06EA9B7-0D02-4B22-8583-B2018B3705E8}"/>
              </a:ext>
            </a:extLst>
          </p:cNvPr>
          <p:cNvSpPr/>
          <p:nvPr/>
        </p:nvSpPr>
        <p:spPr>
          <a:xfrm>
            <a:off x="355107" y="4039591"/>
            <a:ext cx="1278384" cy="1500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068525-FE05-4952-9DF8-9C4977DD6EA1}"/>
              </a:ext>
            </a:extLst>
          </p:cNvPr>
          <p:cNvSpPr/>
          <p:nvPr/>
        </p:nvSpPr>
        <p:spPr>
          <a:xfrm>
            <a:off x="2602637" y="2678962"/>
            <a:ext cx="1278384" cy="8365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77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31EC333A-A97D-4834-A9AD-95A4FBF7FD27}"/>
              </a:ext>
            </a:extLst>
          </p:cNvPr>
          <p:cNvSpPr txBox="1"/>
          <p:nvPr/>
        </p:nvSpPr>
        <p:spPr>
          <a:xfrm>
            <a:off x="834682" y="399495"/>
            <a:ext cx="583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/>
              <a:t>LAZY LOADING - ANGULAR</a:t>
            </a:r>
            <a:endParaRPr lang="es-PE" sz="4000" b="1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376E110-74C1-439B-956F-3023EF53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2788B1F-79CA-4D87-B4A5-733EBDDF25DE}"/>
              </a:ext>
            </a:extLst>
          </p:cNvPr>
          <p:cNvSpPr txBox="1"/>
          <p:nvPr/>
        </p:nvSpPr>
        <p:spPr>
          <a:xfrm>
            <a:off x="834682" y="1242203"/>
            <a:ext cx="92325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Para aplicaciones grandes, configurar </a:t>
            </a:r>
            <a:r>
              <a:rPr lang="es-MX" sz="2800" b="1" i="1" dirty="0"/>
              <a:t>“</a:t>
            </a:r>
            <a:r>
              <a:rPr lang="es-MX" sz="2800" b="1" i="1" dirty="0" err="1"/>
              <a:t>lazy</a:t>
            </a:r>
            <a:r>
              <a:rPr lang="es-MX" sz="2800" b="1" i="1" dirty="0"/>
              <a:t> </a:t>
            </a:r>
            <a:r>
              <a:rPr lang="es-MX" sz="2800" b="1" i="1" dirty="0" err="1"/>
              <a:t>loding</a:t>
            </a:r>
            <a:r>
              <a:rPr lang="es-MX" sz="2800" b="1" i="1" dirty="0"/>
              <a:t>”</a:t>
            </a:r>
            <a:r>
              <a:rPr lang="es-MX" sz="2800" dirty="0"/>
              <a:t>. Se cargan los módulos a medida que se navega por la aplicación.</a:t>
            </a:r>
            <a:endParaRPr lang="es-MX" sz="2800" b="1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554DF5-031E-4A80-87E6-248A0633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82" y="2729379"/>
            <a:ext cx="10395382" cy="25002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6AFA336-AE73-463B-8BB4-4978F1A14D82}"/>
              </a:ext>
            </a:extLst>
          </p:cNvPr>
          <p:cNvSpPr txBox="1"/>
          <p:nvPr/>
        </p:nvSpPr>
        <p:spPr>
          <a:xfrm>
            <a:off x="834682" y="5190920"/>
            <a:ext cx="4916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chemeClr val="accent1"/>
                </a:solidFill>
                <a:hlinkClick r:id="rId4"/>
              </a:rPr>
              <a:t>https://angular.io/guide/lazy-loading-ngmodules</a:t>
            </a:r>
            <a:endParaRPr lang="es-PE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17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201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Valverde</dc:creator>
  <cp:lastModifiedBy>Fernando Valverde</cp:lastModifiedBy>
  <cp:revision>21</cp:revision>
  <dcterms:created xsi:type="dcterms:W3CDTF">2020-09-19T23:59:32Z</dcterms:created>
  <dcterms:modified xsi:type="dcterms:W3CDTF">2020-09-21T06:18:26Z</dcterms:modified>
</cp:coreProperties>
</file>