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8A2F-E4BD-3B8A-5C91-1D93C2637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FD2F3-69A1-4856-9710-C00DC3A01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5C83-7874-EB34-38D8-35624E33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1E61D-BA27-C1B3-E462-035DADBA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72EAC-D617-74F0-E29D-7B8C505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0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79D-3A7C-F11B-E19B-0C1AA184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97932-00B8-FDC5-125C-BEB400C1B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97ADC-A6DF-D599-5F71-27BDFDA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DE031-9CC5-FE9F-F751-B295577A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3421-EA52-61EA-E4AF-E78FA9C0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02477-D2C5-F00A-67CD-8BC524561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83C58-5A20-15E3-E995-DBD4577A6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DCE9A-D555-1070-7B58-0F01247B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EF176-8E19-D3EF-8698-A60DD7477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BE0C-810E-D0B1-A40F-C78F9ECE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4BE5-6075-76DF-AA65-70D91907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FF85-7AB6-0B49-A4BD-14B3480A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B6A4-D430-BEE8-6AEF-524872DC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55C3-B831-4395-C073-A61CC880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E86C-8D0F-216B-1C16-78F9557C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9365-BD40-6951-436D-E13B34D6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65F1-0D1C-97E8-3A05-D714C7A63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27882-C309-79D8-A079-05683AF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44DE-C5EF-00A2-8A03-FF9A39CD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0B95-A7A4-E2DD-C061-264E8050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243BF-69AE-5B7C-14E2-13DDE2AD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D7F1-B388-250E-A1CC-B067B5A9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0DED7-DAF0-B48F-BE6E-F51800F1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DA1EB-C755-E21E-8707-E5AA0226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1FEC-7305-0D1B-C25B-D166C6CB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BA29-67AF-A9AB-6B63-017AD6E2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E2EA-9523-226D-8B0D-36733EB7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2ADF9-7000-778D-360B-50B1BEA49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984B3-A7D4-4BC6-083B-3B1AE13E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F9F52-482D-472C-CDC5-97B3A4791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1C812-26D8-38CB-70AC-756242198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644174-8969-C90F-E4D3-5596B059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57F26-CD65-D7F8-FCD3-3E8C6CCA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AD8D1-6D15-0D19-926E-B7A48A7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89C2-1F09-710B-862B-7A09C524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16974-BBFA-F66C-8247-7F3DC94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590DC-970A-138B-B89E-24478D4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DACEF-21E6-0F23-25B9-04723783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8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876F0-4620-88B6-87EE-132A4C0A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D579-CC4D-D6E3-300F-F4D527C7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3142B-BCB8-7905-EF86-02C027CB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A565-A13E-B43F-E905-FCB66896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6484-C01A-98D1-A18C-9CA27A2E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E1644-AA8F-0386-27F4-1BF5D1EEC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5AF00-C99B-D041-60C5-544F55A9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0507D-48A8-54F2-E058-ECAB911C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2491B-1876-53C6-4951-1D8EFC4C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3AA6-2764-A8B0-6673-AE3F747B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C03F0-A801-06B9-0C78-DF782C1C1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7812-C1F6-04E4-231D-FF7D8A7EE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3375D-9F8E-A8F6-2331-EB5CDAB4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180F3-EEE7-2B96-5E62-CC0206E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22A67-F596-A0B6-6F84-E41094EC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0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8C359-7D6D-083C-5A51-84EA19A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E4-34BA-35EE-58D0-8391A02E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07D1-29F1-60E7-2BBB-253807524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D2809-C483-490B-94F6-61CD40991D4D}" type="datetimeFigureOut">
              <a:rPr lang="en-US" smtClean="0"/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C72C-2DC6-EFA5-114C-BC0DF0332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637D-4D9C-F8C6-C62F-A539052C7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27B91-BD20-4EA1-A7AF-4B3A0ED4E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5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ECB6CFA-CC16-8451-C157-DA6E4EAB4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/>
          </a:p>
          <a:p>
            <a:r>
              <a:rPr lang="en-US" b="1" dirty="0"/>
              <a:t>Anar Samadzade</a:t>
            </a:r>
          </a:p>
          <a:p>
            <a:r>
              <a:rPr lang="en-US" dirty="0"/>
              <a:t>Student ID: </a:t>
            </a:r>
            <a:r>
              <a:rPr lang="en-US" b="1" dirty="0"/>
              <a:t>101391879</a:t>
            </a:r>
            <a:endParaRPr lang="en-US" dirty="0"/>
          </a:p>
          <a:p>
            <a:endParaRPr lang="en-US" dirty="0"/>
          </a:p>
        </p:txBody>
      </p:sp>
      <p:pic>
        <p:nvPicPr>
          <p:cNvPr id="68" name="Content Placeholder 67" descr="A person with dark hair and a black shirt&#10;&#10;Description automatically generated">
            <a:extLst>
              <a:ext uri="{FF2B5EF4-FFF2-40B4-BE49-F238E27FC236}">
                <a16:creationId xmlns:a16="http://schemas.microsoft.com/office/drawing/2014/main" id="{048C36BE-2D0D-098A-CEC1-9645C1BC9C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03" y="2505075"/>
            <a:ext cx="2898956" cy="3684588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80F689D-D1C2-85E9-5EE6-59AF55B36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Onat</a:t>
            </a:r>
            <a:r>
              <a:rPr lang="en-US" b="1" dirty="0"/>
              <a:t> Turan</a:t>
            </a:r>
          </a:p>
          <a:p>
            <a:r>
              <a:rPr lang="en-US" dirty="0"/>
              <a:t>Student ID: </a:t>
            </a:r>
            <a:r>
              <a:rPr lang="en-US" b="1" dirty="0"/>
              <a:t>101216227</a:t>
            </a:r>
            <a:endParaRPr lang="en-US" dirty="0"/>
          </a:p>
          <a:p>
            <a:endParaRPr lang="en-US" dirty="0"/>
          </a:p>
        </p:txBody>
      </p:sp>
      <p:pic>
        <p:nvPicPr>
          <p:cNvPr id="3" name="Content Placeholder 2" descr="A person in a black jacket&#10;&#10;Description automatically generated">
            <a:extLst>
              <a:ext uri="{FF2B5EF4-FFF2-40B4-BE49-F238E27FC236}">
                <a16:creationId xmlns:a16="http://schemas.microsoft.com/office/drawing/2014/main" id="{B30223CD-25C4-4FC5-CFE6-31AF7C0AB5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269" y="2385848"/>
            <a:ext cx="3321267" cy="3803815"/>
          </a:xfrm>
        </p:spPr>
      </p:pic>
      <p:sp>
        <p:nvSpPr>
          <p:cNvPr id="36" name="Rectangle 15">
            <a:extLst>
              <a:ext uri="{FF2B5EF4-FFF2-40B4-BE49-F238E27FC236}">
                <a16:creationId xmlns:a16="http://schemas.microsoft.com/office/drawing/2014/main" id="{0ABFF28D-DF23-91FB-5981-FFE449D23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566241"/>
            <a:ext cx="43387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Group Assignment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 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November 9, 2024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3597F4-F63C-2B63-0171-1E08AF7980D6}"/>
              </a:ext>
            </a:extLst>
          </p:cNvPr>
          <p:cNvSpPr txBox="1"/>
          <p:nvPr/>
        </p:nvSpPr>
        <p:spPr>
          <a:xfrm>
            <a:off x="5997575" y="56624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+mj-ea"/>
                <a:cs typeface="+mj-cs"/>
              </a:rPr>
              <a:t>Course Code</a:t>
            </a:r>
            <a:r>
              <a:rPr lang="en-US" dirty="0"/>
              <a:t>: COMP3095</a:t>
            </a:r>
          </a:p>
          <a:p>
            <a:r>
              <a:rPr lang="en-US" b="1" dirty="0">
                <a:latin typeface="Arial" panose="020B0604020202020204" pitchFamily="34" charset="0"/>
                <a:ea typeface="+mj-ea"/>
                <a:cs typeface="+mj-cs"/>
              </a:rPr>
              <a:t>Course Name</a:t>
            </a:r>
            <a:r>
              <a:rPr lang="en-US" dirty="0"/>
              <a:t>: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593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Assignment Title: Group Assignment 1 Submission Date: November 9, 2024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Anar Samadzade</dc:creator>
  <cp:lastModifiedBy>Onat Turan</cp:lastModifiedBy>
  <cp:revision>2</cp:revision>
  <dcterms:created xsi:type="dcterms:W3CDTF">2024-11-09T15:59:40Z</dcterms:created>
  <dcterms:modified xsi:type="dcterms:W3CDTF">2024-11-09T18:36:00Z</dcterms:modified>
</cp:coreProperties>
</file>