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7" r:id="rId10"/>
    <p:sldId id="268" r:id="rId11"/>
    <p:sldId id="269" r:id="rId12"/>
    <p:sldId id="264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524000" y="1892376"/>
            <a:ext cx="6477000" cy="1299398"/>
          </a:xfrm>
        </p:spPr>
        <p:txBody>
          <a:bodyPr anchor="b"/>
          <a:lstStyle>
            <a:lvl1pPr algn="ctr">
              <a:defRPr b="1" cap="none" baseline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12243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AF80-4C01-4386-AAF0-DDC290C5BA7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6698-EA2A-41C0-AF68-474CD0E4D94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2000232" y="228600"/>
            <a:ext cx="5857916" cy="990600"/>
          </a:xfrm>
        </p:spPr>
        <p:txBody>
          <a:bodyPr>
            <a:noAutofit/>
          </a:bodyPr>
          <a:lstStyle>
            <a:lvl1pPr algn="ctr">
              <a:defRPr sz="36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pic>
        <p:nvPicPr>
          <p:cNvPr id="8" name="4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08" y="284151"/>
            <a:ext cx="855787" cy="858833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8" y="214291"/>
            <a:ext cx="1773283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1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F1EAF80-4C01-4386-AAF0-DDC290C5BA7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4F46698-EA2A-41C0-AF68-474CD0E4D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468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AF80-4C01-4386-AAF0-DDC290C5BA7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6698-EA2A-41C0-AF68-474CD0E4D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71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>
            <a:noAutofit/>
          </a:bodyPr>
          <a:lstStyle>
            <a:lvl1pPr algn="ctr">
              <a:defRPr sz="36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AF80-4C01-4386-AAF0-DDC290C5BA7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F46698-EA2A-41C0-AF68-474CD0E4D94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 dirty="0"/>
          </a:p>
        </p:txBody>
      </p:sp>
      <p:grpSp>
        <p:nvGrpSpPr>
          <p:cNvPr id="3" name="Grupo 2"/>
          <p:cNvGrpSpPr/>
          <p:nvPr/>
        </p:nvGrpSpPr>
        <p:grpSpPr>
          <a:xfrm>
            <a:off x="449646" y="6096000"/>
            <a:ext cx="8436143" cy="692989"/>
            <a:chOff x="449646" y="6096000"/>
            <a:chExt cx="8436143" cy="692989"/>
          </a:xfrm>
        </p:grpSpPr>
        <p:pic>
          <p:nvPicPr>
            <p:cNvPr id="7" name="4 Marcador de contenido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981" y="6096000"/>
              <a:ext cx="609808" cy="611978"/>
            </a:xfrm>
            <a:prstGeom prst="rect">
              <a:avLst/>
            </a:prstGeom>
          </p:spPr>
        </p:pic>
        <p:cxnSp>
          <p:nvCxnSpPr>
            <p:cNvPr id="13" name="12 Conector recto"/>
            <p:cNvCxnSpPr>
              <a:cxnSpLocks/>
            </p:cNvCxnSpPr>
            <p:nvPr/>
          </p:nvCxnSpPr>
          <p:spPr>
            <a:xfrm>
              <a:off x="2467155" y="6478438"/>
              <a:ext cx="5743509" cy="3781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11 Imagen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7" b="33216"/>
            <a:stretch/>
          </p:blipFill>
          <p:spPr>
            <a:xfrm>
              <a:off x="449646" y="6135987"/>
              <a:ext cx="1930824" cy="653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55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Centaur" pitchFamily="18" charset="0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AF80-4C01-4386-AAF0-DDC290C5BA7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4F46698-EA2A-41C0-AF68-474CD0E4D94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6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4F46698-EA2A-41C0-AF68-474CD0E4D942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609599" y="228600"/>
            <a:ext cx="8121501" cy="990600"/>
          </a:xfrm>
        </p:spPr>
        <p:txBody>
          <a:bodyPr>
            <a:noAutofit/>
          </a:bodyPr>
          <a:lstStyle>
            <a:lvl1pPr algn="ctr">
              <a:defRPr sz="36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pic>
        <p:nvPicPr>
          <p:cNvPr id="17" name="4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81" y="6096000"/>
            <a:ext cx="609808" cy="611978"/>
          </a:xfrm>
          <a:prstGeom prst="rect">
            <a:avLst/>
          </a:prstGeom>
        </p:spPr>
      </p:pic>
      <p:cxnSp>
        <p:nvCxnSpPr>
          <p:cNvPr id="18" name="12 Conector recto"/>
          <p:cNvCxnSpPr>
            <a:cxnSpLocks/>
          </p:cNvCxnSpPr>
          <p:nvPr/>
        </p:nvCxnSpPr>
        <p:spPr>
          <a:xfrm>
            <a:off x="2467155" y="6478438"/>
            <a:ext cx="5743509" cy="378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11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17" b="33216"/>
          <a:stretch/>
        </p:blipFill>
        <p:spPr>
          <a:xfrm>
            <a:off x="449646" y="6135987"/>
            <a:ext cx="1930824" cy="6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2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1EAF80-4C01-4386-AAF0-DDC290C5BA7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4F46698-EA2A-41C0-AF68-474CD0E4D94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MX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2000232" y="228600"/>
            <a:ext cx="5857916" cy="990600"/>
          </a:xfrm>
        </p:spPr>
        <p:txBody>
          <a:bodyPr>
            <a:noAutofit/>
          </a:bodyPr>
          <a:lstStyle>
            <a:lvl1pPr algn="ctr">
              <a:defRPr sz="36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pic>
        <p:nvPicPr>
          <p:cNvPr id="18" name="4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08" y="284151"/>
            <a:ext cx="855787" cy="858833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8" y="214291"/>
            <a:ext cx="1773283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AF80-4C01-4386-AAF0-DDC290C5BA7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F46698-EA2A-41C0-AF68-474CD0E4D942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2000232" y="228600"/>
            <a:ext cx="5857916" cy="990600"/>
          </a:xfrm>
        </p:spPr>
        <p:txBody>
          <a:bodyPr>
            <a:noAutofit/>
          </a:bodyPr>
          <a:lstStyle>
            <a:lvl1pPr algn="ctr">
              <a:defRPr sz="36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pic>
        <p:nvPicPr>
          <p:cNvPr id="7" name="4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08" y="284151"/>
            <a:ext cx="855787" cy="858833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8" y="214291"/>
            <a:ext cx="1773283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AF80-4C01-4386-AAF0-DDC290C5BA7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F46698-EA2A-41C0-AF68-474CD0E4D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034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AF80-4C01-4386-AAF0-DDC290C5BA7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F46698-EA2A-41C0-AF68-474CD0E4D942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9810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F1EAF80-4C01-4386-AAF0-DDC290C5BA7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4F46698-EA2A-41C0-AF68-474CD0E4D94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7546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1EAF80-4C01-4386-AAF0-DDC290C5BA7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4F46698-EA2A-41C0-AF68-474CD0E4D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730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70206" y="3759812"/>
            <a:ext cx="7774547" cy="129939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Desafíos del Ingeniero en Informática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Blanca Cruz Ángel       15350625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EST. DE GESTIÓN DE SERV.  DE TI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260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</a:t>
            </a:r>
            <a:r>
              <a:rPr lang="es-MX" dirty="0" smtClean="0"/>
              <a:t>. Desafíos del informático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s-MX" dirty="0" smtClean="0"/>
              <a:t>Estudiar al cliente y a los potenciales clientes.</a:t>
            </a:r>
            <a:endParaRPr lang="es-MX" dirty="0"/>
          </a:p>
          <a:p>
            <a:pPr fontAlgn="base"/>
            <a:r>
              <a:rPr lang="es-MX" dirty="0" smtClean="0"/>
              <a:t>Ayuda en la actualización de empresas.</a:t>
            </a:r>
          </a:p>
          <a:p>
            <a:pPr fontAlgn="base"/>
            <a:r>
              <a:rPr lang="es-MX" dirty="0" smtClean="0"/>
              <a:t>Fomentar el software libre.</a:t>
            </a:r>
          </a:p>
          <a:p>
            <a:pPr fontAlgn="base"/>
            <a:r>
              <a:rPr lang="es-MX" dirty="0" smtClean="0"/>
              <a:t>Seguridad informática.</a:t>
            </a:r>
          </a:p>
          <a:p>
            <a:pPr fontAlgn="base"/>
            <a:endParaRPr lang="es-MX" dirty="0" smtClean="0"/>
          </a:p>
          <a:p>
            <a:pPr fontAlgn="base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118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</a:t>
            </a:r>
            <a:r>
              <a:rPr lang="es-MX" dirty="0" smtClean="0"/>
              <a:t>. </a:t>
            </a:r>
            <a:r>
              <a:rPr lang="es-MX" dirty="0" smtClean="0"/>
              <a:t>Perfil del Ingeniero en Informática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s-MX" dirty="0" smtClean="0"/>
              <a:t>Creativo</a:t>
            </a:r>
          </a:p>
          <a:p>
            <a:pPr fontAlgn="base"/>
            <a:r>
              <a:rPr lang="es-MX" dirty="0" smtClean="0"/>
              <a:t>Investigador</a:t>
            </a:r>
          </a:p>
          <a:p>
            <a:pPr fontAlgn="base"/>
            <a:r>
              <a:rPr lang="es-MX" dirty="0" smtClean="0"/>
              <a:t>Innovador</a:t>
            </a:r>
          </a:p>
          <a:p>
            <a:pPr fontAlgn="base"/>
            <a:r>
              <a:rPr lang="es-MX" dirty="0" smtClean="0"/>
              <a:t>Desarrollador</a:t>
            </a:r>
          </a:p>
          <a:p>
            <a:pPr fontAlgn="base"/>
            <a:r>
              <a:rPr lang="es-MX" dirty="0" smtClean="0"/>
              <a:t>Analista</a:t>
            </a:r>
          </a:p>
          <a:p>
            <a:pPr fontAlgn="base"/>
            <a:r>
              <a:rPr lang="es-MX" dirty="0" smtClean="0"/>
              <a:t>Presto al cambio</a:t>
            </a:r>
          </a:p>
          <a:p>
            <a:pPr fontAlgn="base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94249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CONCLUSIÓN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Las tecnologías de la información son vitales hoy en día para la innovación de las organizaciones. </a:t>
            </a:r>
            <a:r>
              <a:rPr lang="es-MX"/>
              <a:t>Estas deben adaptarse y actualizarse para que sean competitivas y crezcan a través de la incorporación de profesionales de la informática que respondan efectivamente a los retos y circunstancias del medio en que se desarrollan.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0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INDICE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¿Qué es la informática?</a:t>
            </a:r>
          </a:p>
          <a:p>
            <a:r>
              <a:rPr lang="es-MX" dirty="0" smtClean="0"/>
              <a:t>Importancia de la informática</a:t>
            </a:r>
          </a:p>
          <a:p>
            <a:r>
              <a:rPr lang="es-MX" dirty="0" smtClean="0"/>
              <a:t>Informática en la vida</a:t>
            </a:r>
          </a:p>
          <a:p>
            <a:r>
              <a:rPr lang="es-MX" dirty="0" smtClean="0"/>
              <a:t>Aplicaciones de la Informática</a:t>
            </a:r>
          </a:p>
          <a:p>
            <a:r>
              <a:rPr lang="es-MX" dirty="0" smtClean="0"/>
              <a:t>Desafíos del ingeniero en informática</a:t>
            </a:r>
          </a:p>
          <a:p>
            <a:r>
              <a:rPr lang="es-MX" dirty="0" smtClean="0"/>
              <a:t>Perfil del ingeniero en informática</a:t>
            </a:r>
          </a:p>
          <a:p>
            <a:r>
              <a:rPr lang="es-MX" dirty="0" smtClean="0"/>
              <a:t>Conclusión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242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Conocimientos científicos</a:t>
            </a:r>
          </a:p>
          <a:p>
            <a:r>
              <a:rPr lang="es-MX" dirty="0" smtClean="0"/>
              <a:t>Transformar ideas en acciones</a:t>
            </a:r>
          </a:p>
          <a:p>
            <a:r>
              <a:rPr lang="es-MX" dirty="0" smtClean="0"/>
              <a:t>Sociedad y medio ambiente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86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</a:t>
            </a:r>
            <a:r>
              <a:rPr lang="es-MX" dirty="0" smtClean="0"/>
              <a:t>.¿Qué es la informática?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/>
              <a:t>La Informática es la rama de la Ingeniería que estudia el hardware, las redes de datos y el software necesarios para tratar información de forma automática.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162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3.Importancia de la informática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T</a:t>
            </a:r>
            <a:r>
              <a:rPr lang="es-MX" dirty="0" smtClean="0"/>
              <a:t>odos </a:t>
            </a:r>
            <a:r>
              <a:rPr lang="es-MX" dirty="0"/>
              <a:t>los ámbitos de la actividad humana se han adaptado a la aparición de la informática, especialmente los que se orientan a la ejecución de una tarea más o menos mecánica.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607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</a:t>
            </a:r>
            <a:r>
              <a:rPr lang="es-MX" dirty="0" smtClean="0"/>
              <a:t>.La informática en la vida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P</a:t>
            </a:r>
            <a:r>
              <a:rPr lang="es-MX" dirty="0" smtClean="0"/>
              <a:t>odemos </a:t>
            </a:r>
            <a:r>
              <a:rPr lang="es-MX" dirty="0"/>
              <a:t>encontrarnos con ella en todas partes, desde la utilización de nuestros electrodomésticos hasta en un transbordador espacial, así de simple y a la vez compleja es la informática.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426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5</a:t>
            </a:r>
            <a:r>
              <a:rPr lang="es-MX" dirty="0" smtClean="0"/>
              <a:t>.Aplicaciones de la informática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Ámbito empresarial</a:t>
            </a:r>
          </a:p>
          <a:p>
            <a:r>
              <a:rPr lang="es-MX" dirty="0" smtClean="0"/>
              <a:t>Industria</a:t>
            </a:r>
          </a:p>
          <a:p>
            <a:r>
              <a:rPr lang="es-MX" dirty="0"/>
              <a:t>La informática ha penetrado también en la </a:t>
            </a:r>
            <a:r>
              <a:rPr lang="es-MX" b="1" dirty="0"/>
              <a:t>aeronáutica</a:t>
            </a:r>
            <a:r>
              <a:rPr lang="es-MX" dirty="0"/>
              <a:t>, en la actividad </a:t>
            </a:r>
            <a:r>
              <a:rPr lang="es-MX" b="1" dirty="0"/>
              <a:t>agrícola</a:t>
            </a:r>
            <a:r>
              <a:rPr lang="es-MX" dirty="0"/>
              <a:t>, en la </a:t>
            </a:r>
            <a:r>
              <a:rPr lang="es-MX" b="1" dirty="0"/>
              <a:t>navegación </a:t>
            </a:r>
            <a:r>
              <a:rPr lang="es-MX" dirty="0"/>
              <a:t>y en el </a:t>
            </a:r>
            <a:r>
              <a:rPr lang="es-MX" b="1" dirty="0"/>
              <a:t>transporte urbano</a:t>
            </a:r>
            <a:r>
              <a:rPr lang="es-MX" dirty="0"/>
              <a:t>, también en la </a:t>
            </a:r>
            <a:r>
              <a:rPr lang="es-MX" b="1" dirty="0"/>
              <a:t>vigilancia </a:t>
            </a:r>
            <a:r>
              <a:rPr lang="es-MX" dirty="0"/>
              <a:t>y la </a:t>
            </a:r>
            <a:r>
              <a:rPr lang="es-MX" b="1" dirty="0"/>
              <a:t>seguridad</a:t>
            </a:r>
            <a:r>
              <a:rPr lang="es-MX" dirty="0"/>
              <a:t> de los individuos.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10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</a:t>
            </a:r>
            <a:r>
              <a:rPr lang="es-MX" dirty="0" smtClean="0"/>
              <a:t>. Desafíos del informático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s-MX" dirty="0"/>
              <a:t>Desarrollar sistemas de pequeño y mediano porte y podrá integrarse a grupos de desarrollo de proyectos de porte superior.</a:t>
            </a:r>
          </a:p>
          <a:p>
            <a:pPr fontAlgn="base"/>
            <a:r>
              <a:rPr lang="es-MX" dirty="0"/>
              <a:t>Contará con la habilidad de construir y evaluar soluciones informáticas.</a:t>
            </a:r>
          </a:p>
          <a:p>
            <a:pPr fontAlgn="base"/>
            <a:r>
              <a:rPr lang="es-MX" dirty="0"/>
              <a:t>Deberá poseer habilidades de comunicación, tanto para presentar sus soluciones dentro del área, como para interactuar con profesionales de otras áreas y público en general. </a:t>
            </a:r>
          </a:p>
        </p:txBody>
      </p:sp>
    </p:spTree>
    <p:extLst>
      <p:ext uri="{BB962C8B-B14F-4D97-AF65-F5344CB8AC3E}">
        <p14:creationId xmlns:p14="http://schemas.microsoft.com/office/powerpoint/2010/main" val="13915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</a:t>
            </a:r>
            <a:r>
              <a:rPr lang="es-MX" dirty="0" smtClean="0"/>
              <a:t>. Desafíos del informático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s-MX" dirty="0"/>
              <a:t>Asesorar en las políticas de desarrollo de sistemas de información de una organización.</a:t>
            </a:r>
          </a:p>
          <a:p>
            <a:pPr fontAlgn="base"/>
            <a:r>
              <a:rPr lang="es-MX" dirty="0"/>
              <a:t>Evaluar y seleccionar los sistemas de computación, los equipos de procesamiento y comunicación, así como los sistemas de base para las organizaciones</a:t>
            </a:r>
            <a:r>
              <a:rPr lang="es-MX" dirty="0" smtClean="0"/>
              <a:t>.</a:t>
            </a:r>
          </a:p>
          <a:p>
            <a:pPr fontAlgn="base"/>
            <a:r>
              <a:rPr lang="es-MX" dirty="0"/>
              <a:t>Controlar el cumplimiento de las pautas técnicas que rigen el funcionamiento y la utilización de recursos informáticos en cada organización.</a:t>
            </a:r>
          </a:p>
          <a:p>
            <a:pPr fontAlgn="base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73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C2">
  <a:themeElements>
    <a:clrScheme name="Personalizado 4">
      <a:dk1>
        <a:sysClr val="windowText" lastClr="000000"/>
      </a:dk1>
      <a:lt1>
        <a:sysClr val="window" lastClr="FFFFFF"/>
      </a:lt1>
      <a:dk2>
        <a:srgbClr val="0047B6"/>
      </a:dk2>
      <a:lt2>
        <a:srgbClr val="DBF5F9"/>
      </a:lt2>
      <a:accent1>
        <a:srgbClr val="0047B6"/>
      </a:accent1>
      <a:accent2>
        <a:srgbClr val="387025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2" id="{8E627929-ABB7-445D-AFF5-BDEFEEE0715F}" vid="{D855E4CB-C1A3-47CA-BB56-71B70EAF3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TEC2</Template>
  <TotalTime>187</TotalTime>
  <Words>397</Words>
  <Application>Microsoft Office PowerPoint</Application>
  <PresentationFormat>Presentación en pantalla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Centaur</vt:lpstr>
      <vt:lpstr>Tw Cen MT</vt:lpstr>
      <vt:lpstr>Wingdings</vt:lpstr>
      <vt:lpstr>Wingdings 2</vt:lpstr>
      <vt:lpstr>TEC2</vt:lpstr>
      <vt:lpstr>Desafíos del Ingeniero en Informática  Blanca Cruz Ángel       15350625  EST. DE GESTIÓN DE SERV.  DE TI</vt:lpstr>
      <vt:lpstr>INDICE</vt:lpstr>
      <vt:lpstr>INTRODUCCIÓN</vt:lpstr>
      <vt:lpstr>2.¿Qué es la informática?</vt:lpstr>
      <vt:lpstr>3.Importancia de la informática</vt:lpstr>
      <vt:lpstr>4.La informática en la vida</vt:lpstr>
      <vt:lpstr>5.Aplicaciones de la informática</vt:lpstr>
      <vt:lpstr>6. Desafíos del informático</vt:lpstr>
      <vt:lpstr>6. Desafíos del informático</vt:lpstr>
      <vt:lpstr>6. Desafíos del informático</vt:lpstr>
      <vt:lpstr>6. Perfil del Ingeniero en Informática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Microsoft</cp:lastModifiedBy>
  <cp:revision>14</cp:revision>
  <dcterms:created xsi:type="dcterms:W3CDTF">2017-11-21T22:58:14Z</dcterms:created>
  <dcterms:modified xsi:type="dcterms:W3CDTF">2019-02-13T07:16:23Z</dcterms:modified>
</cp:coreProperties>
</file>