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be7209d984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be7209d984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bec009f175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bec009f175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bec009f175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bec009f175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bec009f17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bec009f17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bec009f17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bec009f17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bec009f175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bec009f175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bec009f175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bec009f175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bc34cfc664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bc34cfc664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bc34cfc664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bc34cfc664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bc34cfc664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bc34cfc664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bfb2a42cfd_0_7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bfb2a42cfd_0_7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bc34cfc664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bc34cfc664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bec009f175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bec009f175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condition are no big difference betewen ACCv and received set point,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Recieved setpoint speed timely. Unreasonable values of received speed will be ignored (safety feature)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bc34cfc664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bc34cfc664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bc34cfc664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bc34cfc664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bfd930123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bfd930123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bfd930123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bfd930123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bec009f175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bec009f175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bfb2a42cfd_0_7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bfb2a42cfd_0_7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be7209d98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be7209d98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be7209d984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be7209d984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be7209d984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be7209d984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be7209d984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be7209d984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94850" y="1041025"/>
            <a:ext cx="85206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Truck Platooning System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4129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Distributed and Parallel Systems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5600825" y="3346750"/>
            <a:ext cx="3408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Anas Abulehia : 7207091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Joshua </a:t>
            </a:r>
            <a:r>
              <a:rPr lang="en"/>
              <a:t>Oreoluwa</a:t>
            </a:r>
            <a:r>
              <a:rPr lang="en"/>
              <a:t> Ademola: 7206750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Master Node Architecture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is very similar to the node, since it can be a non-master node.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speed is an input signal from the driver or speedometer.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 communication module sends velocity input from the driver to the rest of platoon members.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Distributed system characteristics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Resource sharing: our system implementation does not give access to any of other system elements.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Openness : </a:t>
            </a:r>
            <a:r>
              <a:rPr lang="en"/>
              <a:t>technically</a:t>
            </a:r>
            <a:r>
              <a:rPr lang="en"/>
              <a:t> speaking all software part could be implemented in any hardware ECUs and communication module, however the system is not portable since each </a:t>
            </a:r>
            <a:r>
              <a:rPr lang="en"/>
              <a:t>vehicle</a:t>
            </a:r>
            <a:r>
              <a:rPr lang="en"/>
              <a:t> has its own different hardware parts(</a:t>
            </a:r>
            <a:r>
              <a:rPr lang="en"/>
              <a:t>actuators</a:t>
            </a:r>
            <a:r>
              <a:rPr lang="en"/>
              <a:t> and control) so a careful </a:t>
            </a:r>
            <a:r>
              <a:rPr lang="en"/>
              <a:t>procedures</a:t>
            </a:r>
            <a:r>
              <a:rPr lang="en"/>
              <a:t> need to adjust it to fit that vehicle. 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Concurrency: real time systems needs a hard deadline so </a:t>
            </a:r>
            <a:r>
              <a:rPr lang="en"/>
              <a:t>concurrency</a:t>
            </a:r>
            <a:r>
              <a:rPr lang="en"/>
              <a:t> should take place in </a:t>
            </a:r>
            <a:r>
              <a:rPr lang="en"/>
              <a:t>algorithm</a:t>
            </a:r>
            <a:r>
              <a:rPr lang="en"/>
              <a:t> </a:t>
            </a:r>
            <a:r>
              <a:rPr lang="en"/>
              <a:t>implementations</a:t>
            </a:r>
            <a:r>
              <a:rPr lang="en"/>
              <a:t>. 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Scalability: The design allows ultimate scalability-</a:t>
            </a:r>
            <a:r>
              <a:rPr lang="en"/>
              <a:t>theoretically</a:t>
            </a:r>
            <a:r>
              <a:rPr lang="en"/>
              <a:t>-  since all processing take </a:t>
            </a:r>
            <a:r>
              <a:rPr lang="en"/>
              <a:t>place</a:t>
            </a:r>
            <a:r>
              <a:rPr lang="en"/>
              <a:t> on node </a:t>
            </a:r>
            <a:r>
              <a:rPr lang="en"/>
              <a:t>elements</a:t>
            </a:r>
            <a:r>
              <a:rPr lang="en"/>
              <a:t>. (Fat client )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Fault tolerance: it is very </a:t>
            </a:r>
            <a:r>
              <a:rPr lang="en"/>
              <a:t>crucial</a:t>
            </a:r>
            <a:r>
              <a:rPr lang="en"/>
              <a:t>, so a validation Algorithm, has been </a:t>
            </a:r>
            <a:r>
              <a:rPr lang="en"/>
              <a:t>implemented</a:t>
            </a:r>
            <a:r>
              <a:rPr lang="en"/>
              <a:t>(the idea it not apply functions blindly) coupe with communication failures.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Distributed system characteristics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Security: </a:t>
            </a:r>
            <a:r>
              <a:rPr lang="en"/>
              <a:t>implementation</a:t>
            </a:r>
            <a:r>
              <a:rPr lang="en"/>
              <a:t> of </a:t>
            </a:r>
            <a:r>
              <a:rPr lang="en"/>
              <a:t>authentication</a:t>
            </a:r>
            <a:r>
              <a:rPr lang="en"/>
              <a:t> of platoon members.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Quality of service is define as how many times data </a:t>
            </a:r>
            <a:r>
              <a:rPr lang="en"/>
              <a:t>received</a:t>
            </a:r>
            <a:r>
              <a:rPr lang="en"/>
              <a:t> timely, and safety.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Failure management of any node will not be safe </a:t>
            </a:r>
            <a:r>
              <a:rPr lang="en"/>
              <a:t>threatening</a:t>
            </a:r>
            <a:r>
              <a:rPr lang="en"/>
              <a:t>, however this imposes service degradation.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Real time behavior: is a main </a:t>
            </a:r>
            <a:r>
              <a:rPr lang="en"/>
              <a:t>constraint</a:t>
            </a:r>
            <a:r>
              <a:rPr lang="en"/>
              <a:t> to the system. A predefined time behavior must be implemented in order to </a:t>
            </a:r>
            <a:r>
              <a:rPr lang="en"/>
              <a:t>preserve</a:t>
            </a:r>
            <a:r>
              <a:rPr lang="en"/>
              <a:t> safety and functionality.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Master State Diagram</a:t>
            </a:r>
            <a:endParaRPr/>
          </a:p>
        </p:txBody>
      </p:sp>
      <p:sp>
        <p:nvSpPr>
          <p:cNvPr id="131" name="Google Shape;131;p25"/>
          <p:cNvSpPr txBox="1"/>
          <p:nvPr>
            <p:ph idx="1" type="body"/>
          </p:nvPr>
        </p:nvSpPr>
        <p:spPr>
          <a:xfrm>
            <a:off x="311700" y="1152475"/>
            <a:ext cx="3954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It contains logical behavior of master node. It accept nodes requests and sends information to other nodes.</a:t>
            </a:r>
            <a:endParaRPr/>
          </a:p>
        </p:txBody>
      </p:sp>
      <p:pic>
        <p:nvPicPr>
          <p:cNvPr id="132" name="Google Shape;13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4062" y="445025"/>
            <a:ext cx="4638239" cy="469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Slave State Diagram</a:t>
            </a:r>
            <a:endParaRPr/>
          </a:p>
        </p:txBody>
      </p:sp>
      <p:sp>
        <p:nvSpPr>
          <p:cNvPr id="138" name="Google Shape;138;p26"/>
          <p:cNvSpPr txBox="1"/>
          <p:nvPr>
            <p:ph idx="1" type="body"/>
          </p:nvPr>
        </p:nvSpPr>
        <p:spPr>
          <a:xfrm>
            <a:off x="311700" y="1152475"/>
            <a:ext cx="5386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State </a:t>
            </a:r>
            <a:r>
              <a:rPr lang="en"/>
              <a:t>diagram</a:t>
            </a:r>
            <a:r>
              <a:rPr lang="en"/>
              <a:t> of slave node, it sends requests and </a:t>
            </a:r>
            <a:r>
              <a:rPr lang="en"/>
              <a:t>listen</a:t>
            </a:r>
            <a:r>
              <a:rPr lang="en"/>
              <a:t> to </a:t>
            </a:r>
            <a:r>
              <a:rPr lang="en"/>
              <a:t>broadcast</a:t>
            </a:r>
            <a:r>
              <a:rPr lang="en"/>
              <a:t> data.</a:t>
            </a:r>
            <a:endParaRPr/>
          </a:p>
        </p:txBody>
      </p:sp>
      <p:pic>
        <p:nvPicPr>
          <p:cNvPr id="139" name="Google Shape;13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98563" y="745863"/>
            <a:ext cx="3133725" cy="401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Communication Protocol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are several applicable communication protocol for the </a:t>
            </a:r>
            <a:r>
              <a:rPr lang="en"/>
              <a:t>realization</a:t>
            </a:r>
            <a:r>
              <a:rPr lang="en"/>
              <a:t> of the system. We have picked our design of the </a:t>
            </a:r>
            <a:r>
              <a:rPr lang="en"/>
              <a:t>distributed</a:t>
            </a:r>
            <a:r>
              <a:rPr lang="en"/>
              <a:t> system that involves less </a:t>
            </a:r>
            <a:r>
              <a:rPr lang="en"/>
              <a:t>computation</a:t>
            </a:r>
            <a:r>
              <a:rPr lang="en"/>
              <a:t> and </a:t>
            </a:r>
            <a:r>
              <a:rPr lang="en"/>
              <a:t>simplicity</a:t>
            </a:r>
            <a:r>
              <a:rPr lang="en"/>
              <a:t>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idea is master node specifies the </a:t>
            </a:r>
            <a:r>
              <a:rPr lang="en"/>
              <a:t>longitudinal</a:t>
            </a:r>
            <a:r>
              <a:rPr lang="en"/>
              <a:t> speed and each node follow this speed and complete other processes for being in a platoon Lateral signals.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Since all </a:t>
            </a:r>
            <a:r>
              <a:rPr lang="en"/>
              <a:t>received</a:t>
            </a:r>
            <a:r>
              <a:rPr lang="en"/>
              <a:t> signals are the same, no </a:t>
            </a:r>
            <a:r>
              <a:rPr lang="en"/>
              <a:t>required</a:t>
            </a:r>
            <a:r>
              <a:rPr lang="en"/>
              <a:t> computation for each node MQTT realization is the best fit.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Another </a:t>
            </a:r>
            <a:r>
              <a:rPr lang="en"/>
              <a:t>realization</a:t>
            </a:r>
            <a:r>
              <a:rPr lang="en"/>
              <a:t> which includes computing throttle and break is less </a:t>
            </a:r>
            <a:r>
              <a:rPr lang="en"/>
              <a:t>robust</a:t>
            </a:r>
            <a:r>
              <a:rPr lang="en"/>
              <a:t> and may require complicated processing. 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Communication Protocol</a:t>
            </a:r>
            <a:endParaRPr/>
          </a:p>
        </p:txBody>
      </p:sp>
      <p:sp>
        <p:nvSpPr>
          <p:cNvPr id="151" name="Google Shape;151;p28"/>
          <p:cNvSpPr txBox="1"/>
          <p:nvPr>
            <p:ph idx="1" type="body"/>
          </p:nvPr>
        </p:nvSpPr>
        <p:spPr>
          <a:xfrm>
            <a:off x="311700" y="1152475"/>
            <a:ext cx="2828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MQTT </a:t>
            </a:r>
            <a:r>
              <a:rPr lang="en"/>
              <a:t>realization</a:t>
            </a:r>
            <a:r>
              <a:rPr lang="en"/>
              <a:t> of </a:t>
            </a:r>
            <a:r>
              <a:rPr lang="en"/>
              <a:t>communication</a:t>
            </a:r>
            <a:r>
              <a:rPr lang="en"/>
              <a:t> </a:t>
            </a:r>
            <a:br>
              <a:rPr lang="en"/>
            </a:br>
            <a:r>
              <a:rPr lang="en"/>
              <a:t>Protocol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Model of interaction </a:t>
            </a:r>
            <a:br>
              <a:rPr lang="en"/>
            </a:br>
            <a:r>
              <a:rPr lang="en"/>
              <a:t>Is message passing based and each node performs </a:t>
            </a:r>
            <a:r>
              <a:rPr lang="en"/>
              <a:t>computation</a:t>
            </a:r>
            <a:r>
              <a:rPr lang="en"/>
              <a:t> based on these messages.</a:t>
            </a:r>
            <a:endParaRPr/>
          </a:p>
        </p:txBody>
      </p:sp>
      <p:pic>
        <p:nvPicPr>
          <p:cNvPr id="152" name="Google Shape;15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0401" y="1017725"/>
            <a:ext cx="5563975" cy="390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Communication Network Protocol</a:t>
            </a:r>
            <a:endParaRPr/>
          </a:p>
        </p:txBody>
      </p:sp>
      <p:sp>
        <p:nvSpPr>
          <p:cNvPr id="158" name="Google Shape;158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lang="en"/>
              <a:t>network protocol for the platoon is WiMAX (IEEE 802.16).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Range:  5 - 50 km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Latency: 5 - 20 ms</a:t>
            </a:r>
            <a:endParaRPr/>
          </a:p>
        </p:txBody>
      </p:sp>
      <p:pic>
        <p:nvPicPr>
          <p:cNvPr id="159" name="Google Shape;15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7613" y="1945388"/>
            <a:ext cx="4962525" cy="162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0588" y="2695738"/>
            <a:ext cx="4962525" cy="162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 behaviour</a:t>
            </a:r>
            <a:endParaRPr/>
          </a:p>
        </p:txBody>
      </p:sp>
      <p:sp>
        <p:nvSpPr>
          <p:cNvPr id="166" name="Google Shape;166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</a:t>
            </a:r>
            <a:r>
              <a:rPr lang="en"/>
              <a:t>distance</a:t>
            </a:r>
            <a:r>
              <a:rPr lang="en"/>
              <a:t> between two trucks is measure by using a radar between two adjacent trucks.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With a vehicle between two adjacent trucks, the distance is calculated using GPS positions, </a:t>
            </a:r>
            <a:r>
              <a:rPr lang="en"/>
              <a:t>using</a:t>
            </a:r>
            <a:r>
              <a:rPr lang="en"/>
              <a:t> the leading truck as the frame of reference.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differential GPS is used to increase the accuracy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case of communication failure, each truck drives to a truck stop autonomously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Sequence diagram</a:t>
            </a:r>
            <a:endParaRPr/>
          </a:p>
        </p:txBody>
      </p:sp>
      <p:pic>
        <p:nvPicPr>
          <p:cNvPr id="172" name="Google Shape;17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173" y="943150"/>
            <a:ext cx="5547925" cy="404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Introduction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Requirements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Node Architecture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Distributed Architecture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State Diagram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Communication Protocol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Control behaviour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Timing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 diagram</a:t>
            </a:r>
            <a:endParaRPr/>
          </a:p>
        </p:txBody>
      </p:sp>
      <p:pic>
        <p:nvPicPr>
          <p:cNvPr id="178" name="Google Shape;17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5448" y="1017725"/>
            <a:ext cx="6040467" cy="401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Timing Diagram</a:t>
            </a:r>
            <a:endParaRPr/>
          </a:p>
        </p:txBody>
      </p:sp>
      <p:sp>
        <p:nvSpPr>
          <p:cNvPr id="184" name="Google Shape;184;p33"/>
          <p:cNvSpPr txBox="1"/>
          <p:nvPr>
            <p:ph idx="1" type="body"/>
          </p:nvPr>
        </p:nvSpPr>
        <p:spPr>
          <a:xfrm>
            <a:off x="311700" y="1152475"/>
            <a:ext cx="411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Each non-master node </a:t>
            </a:r>
            <a:r>
              <a:rPr lang="en"/>
              <a:t>performs</a:t>
            </a:r>
            <a:r>
              <a:rPr lang="en"/>
              <a:t> 4 </a:t>
            </a:r>
            <a:r>
              <a:rPr lang="en"/>
              <a:t>functionalities</a:t>
            </a:r>
            <a:r>
              <a:rPr lang="en"/>
              <a:t>. </a:t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AutoNum type="arabicParenR"/>
            </a:pPr>
            <a:r>
              <a:rPr lang="en"/>
              <a:t>ACC computes front </a:t>
            </a:r>
            <a:r>
              <a:rPr lang="en"/>
              <a:t>vehicle</a:t>
            </a:r>
            <a:r>
              <a:rPr lang="en"/>
              <a:t> speed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arenR"/>
            </a:pPr>
            <a:r>
              <a:rPr lang="en"/>
              <a:t>It </a:t>
            </a:r>
            <a:r>
              <a:rPr lang="en"/>
              <a:t>receives</a:t>
            </a:r>
            <a:r>
              <a:rPr lang="en"/>
              <a:t> a set point speed from master node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arenR"/>
            </a:pPr>
            <a:r>
              <a:rPr lang="en"/>
              <a:t>It verifies the </a:t>
            </a:r>
            <a:r>
              <a:rPr lang="en"/>
              <a:t>received</a:t>
            </a:r>
            <a:r>
              <a:rPr lang="en"/>
              <a:t> speed several condition should be met before sending.(detailed in the paper)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arenR"/>
            </a:pPr>
            <a:r>
              <a:rPr lang="en"/>
              <a:t>Excute the speed, either ACCv or recived speed . </a:t>
            </a:r>
            <a:endParaRPr/>
          </a:p>
        </p:txBody>
      </p:sp>
      <p:pic>
        <p:nvPicPr>
          <p:cNvPr id="185" name="Google Shape;18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1750" y="1474775"/>
            <a:ext cx="4400550" cy="2771775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33"/>
          <p:cNvSpPr txBox="1"/>
          <p:nvPr/>
        </p:nvSpPr>
        <p:spPr>
          <a:xfrm>
            <a:off x="4944825" y="4327800"/>
            <a:ext cx="366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Each step is 3ms (ie)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protocol and Clock synchronization</a:t>
            </a:r>
            <a:endParaRPr/>
          </a:p>
        </p:txBody>
      </p:sp>
      <p:sp>
        <p:nvSpPr>
          <p:cNvPr id="192" name="Google Shape;192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GPS (Global Positioning System) is used as the main system for timing and for clock synchronization.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Physical clocks (quartz) is used as a backup mechanism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NTP (Network Time Protocol) is used for clock synchronization between the different trucks in the platoon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MongoDB is used to time-stamp data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Programming and Hardware</a:t>
            </a:r>
            <a:endParaRPr/>
          </a:p>
        </p:txBody>
      </p:sp>
      <p:sp>
        <p:nvSpPr>
          <p:cNvPr id="198" name="Google Shape;198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APP4MC (Application Platform Project for Multi- and Many-Core Systems)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ARM CORTEX-A65AE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</a:t>
            </a:r>
            <a:endParaRPr/>
          </a:p>
        </p:txBody>
      </p:sp>
      <p:sp>
        <p:nvSpPr>
          <p:cNvPr id="204" name="Google Shape;204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[1]. Too big to ignore - truck CO</a:t>
            </a:r>
            <a:r>
              <a:rPr baseline="-25000" lang="en"/>
              <a:t>2</a:t>
            </a:r>
            <a:r>
              <a:rPr lang="en"/>
              <a:t> emissions in 2030. By transportenvironment.org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[2]. System Architecture in a Heavy Duty Vehicle Platooning System using xPC Target</a:t>
            </a:r>
            <a:r>
              <a:rPr baseline="30000" lang="en"/>
              <a:t>TM</a:t>
            </a:r>
            <a:r>
              <a:rPr lang="en"/>
              <a:t> . Carl-Johan Elm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Heavy duty trucks represent about 30% of </a:t>
            </a:r>
            <a:r>
              <a:rPr lang="en"/>
              <a:t>Carbon dioxide </a:t>
            </a:r>
            <a:r>
              <a:rPr lang="en"/>
              <a:t>emission</a:t>
            </a:r>
            <a:r>
              <a:rPr lang="en"/>
              <a:t> in the road transportation sector.[1]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will increase to 40% in 2030.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Creating an intelligent platooning system can reduce fuel consumption and traffic congestion.[2]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Idea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3650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Leading vehicle, velocity , safe distance, waypoints and steering angle.</a:t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0250" y="1870250"/>
            <a:ext cx="5164599" cy="298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Requirements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maximum of twenty trucks can be in the convoy.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 more than two small vehicles are allowed between two trucks.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an intersection, trucks ahead wait for trucks stuck at a traffic light.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Independent adaptive cruise control for each vehicle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Any truck can be swapped to be a leading vehicle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minimum distance between two adjacent trucks is the distance travelled by the leading truck in four seconds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maximum distance between two adjacent trucks is 100m.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Column configuration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Node </a:t>
            </a:r>
            <a:r>
              <a:rPr lang="en"/>
              <a:t>Architecture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8520600" cy="38508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Node Architecture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Radar System is </a:t>
            </a:r>
            <a:r>
              <a:rPr lang="en"/>
              <a:t>responsible</a:t>
            </a:r>
            <a:r>
              <a:rPr lang="en"/>
              <a:t> for </a:t>
            </a:r>
            <a:r>
              <a:rPr lang="en"/>
              <a:t>measuring</a:t>
            </a:r>
            <a:r>
              <a:rPr lang="en"/>
              <a:t> speed of objects in front of the </a:t>
            </a:r>
            <a:r>
              <a:rPr lang="en"/>
              <a:t>vehicle</a:t>
            </a:r>
            <a:r>
              <a:rPr lang="en"/>
              <a:t>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Communication Module </a:t>
            </a:r>
            <a:r>
              <a:rPr lang="en"/>
              <a:t>receives</a:t>
            </a:r>
            <a:r>
              <a:rPr lang="en"/>
              <a:t> signals for a leading </a:t>
            </a:r>
            <a:r>
              <a:rPr lang="en"/>
              <a:t>vehicle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ACC control computes needed self vehicle speed to maintain a certain </a:t>
            </a:r>
            <a:r>
              <a:rPr lang="en"/>
              <a:t>gap</a:t>
            </a:r>
            <a:r>
              <a:rPr lang="en"/>
              <a:t> between 2 </a:t>
            </a:r>
            <a:r>
              <a:rPr lang="en"/>
              <a:t>vehicles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Longitudinal</a:t>
            </a:r>
            <a:r>
              <a:rPr lang="en"/>
              <a:t> Control </a:t>
            </a:r>
            <a:r>
              <a:rPr lang="en"/>
              <a:t>computes</a:t>
            </a:r>
            <a:r>
              <a:rPr lang="en"/>
              <a:t> required </a:t>
            </a:r>
            <a:r>
              <a:rPr lang="en"/>
              <a:t>Throttle</a:t>
            </a:r>
            <a:r>
              <a:rPr lang="en"/>
              <a:t> and brake for a given velocity it decides which speed to send ACC or </a:t>
            </a:r>
            <a:r>
              <a:rPr lang="en"/>
              <a:t>received</a:t>
            </a:r>
            <a:r>
              <a:rPr lang="en"/>
              <a:t> from communication module.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Vision System is </a:t>
            </a:r>
            <a:r>
              <a:rPr lang="en"/>
              <a:t>responsible</a:t>
            </a:r>
            <a:r>
              <a:rPr lang="en"/>
              <a:t> for generating waypoints for the </a:t>
            </a:r>
            <a:r>
              <a:rPr lang="en"/>
              <a:t>vehicle</a:t>
            </a:r>
            <a:r>
              <a:rPr lang="en"/>
              <a:t> to follow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Lateral control computes required steering input to follow waypoints generated by the vision system. 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Radar System, Vision System, ACC, Lateral , and </a:t>
            </a:r>
            <a:r>
              <a:rPr lang="en"/>
              <a:t>Longitudinal</a:t>
            </a:r>
            <a:r>
              <a:rPr lang="en"/>
              <a:t> </a:t>
            </a:r>
            <a:r>
              <a:rPr lang="en"/>
              <a:t>control run concurrently excluding Vision System it requires a separate computer and concurrently integrated with the rest of systems components.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Node Architecture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311700" y="1905500"/>
            <a:ext cx="8520600" cy="17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System requires </a:t>
            </a:r>
            <a:r>
              <a:rPr lang="en"/>
              <a:t>simultaneously</a:t>
            </a:r>
            <a:r>
              <a:rPr lang="en"/>
              <a:t> control </a:t>
            </a:r>
            <a:r>
              <a:rPr lang="en"/>
              <a:t>vehicle</a:t>
            </a:r>
            <a:r>
              <a:rPr lang="en"/>
              <a:t> laterally  and </a:t>
            </a:r>
            <a:r>
              <a:rPr lang="en"/>
              <a:t>longitudinally</a:t>
            </a:r>
            <a:r>
              <a:rPr lang="en"/>
              <a:t> so all the mentioned </a:t>
            </a:r>
            <a:r>
              <a:rPr lang="en"/>
              <a:t>above</a:t>
            </a:r>
            <a:r>
              <a:rPr lang="en"/>
              <a:t> components must work </a:t>
            </a:r>
            <a:r>
              <a:rPr lang="en"/>
              <a:t>concurrently</a:t>
            </a:r>
            <a:r>
              <a:rPr lang="en"/>
              <a:t> either over several ECUs (</a:t>
            </a:r>
            <a:r>
              <a:rPr lang="en"/>
              <a:t>Heterogeneous</a:t>
            </a:r>
            <a:r>
              <a:rPr lang="en"/>
              <a:t> System) or homogeneous ECUs.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Master Node </a:t>
            </a:r>
            <a:r>
              <a:rPr lang="en"/>
              <a:t>Architecture</a:t>
            </a:r>
            <a:r>
              <a:rPr lang="en"/>
              <a:t> </a:t>
            </a:r>
            <a:endParaRPr/>
          </a:p>
        </p:txBody>
      </p:sp>
      <p:sp>
        <p:nvSpPr>
          <p:cNvPr id="106" name="Google Shape;106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7" name="Google Shape;10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025" y="1017713"/>
            <a:ext cx="8543925" cy="357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