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40"/>
  </p:normalViewPr>
  <p:slideViewPr>
    <p:cSldViewPr snapToGrid="0">
      <p:cViewPr varScale="1">
        <p:scale>
          <a:sx n="99" d="100"/>
          <a:sy n="99" d="100"/>
        </p:scale>
        <p:origin x="17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871AA-3E86-7B1D-51BE-774101AC8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B1E9FD-F917-DD0A-092A-76008F6014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F1528-9BEA-7986-1D22-DE5A2CFD9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6C04-EB89-7241-89A7-F5279A9F57B6}" type="datetimeFigureOut">
              <a:rPr lang="en-TR" smtClean="0"/>
              <a:t>9.07.2024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9155B-22EE-09D1-DC5F-E327E7C21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BFEB7-91EC-72E7-7A7C-986FD0F48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5AFE-B014-3549-ACF9-364C2E5D57D8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198600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954E8-7343-7E51-F043-915B80D9F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8CBF55-8493-9C49-10C3-222B59DF3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76288-451E-4997-0FFC-3051CA0AC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6C04-EB89-7241-89A7-F5279A9F57B6}" type="datetimeFigureOut">
              <a:rPr lang="en-TR" smtClean="0"/>
              <a:t>9.07.2024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DCAB3-61E3-D591-B7EE-5A2CA54B6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DAB68-FEBA-51AE-D95D-FB9D780A6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5AFE-B014-3549-ACF9-364C2E5D57D8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75736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5A1938-565B-0701-DDD5-80296798A4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B5732E-55C0-C24D-E4FC-52658ED24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6302A-E6BF-084F-C1DC-42BD90B55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6C04-EB89-7241-89A7-F5279A9F57B6}" type="datetimeFigureOut">
              <a:rPr lang="en-TR" smtClean="0"/>
              <a:t>9.07.2024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0018A-A2C4-0043-A0C6-5CD1370B0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C0B59-7D65-9C77-B97A-77784ECE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5AFE-B014-3549-ACF9-364C2E5D57D8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617621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41AA6-E0F5-CA06-D5F1-364DAA4BA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C2D96-EC58-4A42-A28D-26333E2C2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595CC-29D8-47C4-88A4-B01728259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6C04-EB89-7241-89A7-F5279A9F57B6}" type="datetimeFigureOut">
              <a:rPr lang="en-TR" smtClean="0"/>
              <a:t>9.07.2024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C119D-32D4-3E7B-5DC8-5C6594F97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BDBBA-E881-2053-E4EC-B828AEE5E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5AFE-B014-3549-ACF9-364C2E5D57D8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322908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627E0-E42A-2527-7339-BC9EB90E5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F1D86-A55F-F12B-3BEA-D750A45DF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9559D-8569-34B2-7253-20E101553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6C04-EB89-7241-89A7-F5279A9F57B6}" type="datetimeFigureOut">
              <a:rPr lang="en-TR" smtClean="0"/>
              <a:t>9.07.2024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304AB-98B9-909C-5CD3-D8404A8C8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3DEFA-DA38-3731-5F96-588131BD8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5AFE-B014-3549-ACF9-364C2E5D57D8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673782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00CC8-9DEA-A1E7-896F-AF6B7C0CB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77E93-5214-1EAA-3EA3-25D5F91F0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1DBFB2-06C9-3E30-C8A7-E11AD6878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80DD7-6B78-F956-8493-7BEE8F2EE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6C04-EB89-7241-89A7-F5279A9F57B6}" type="datetimeFigureOut">
              <a:rPr lang="en-TR" smtClean="0"/>
              <a:t>9.07.2024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8A8AC7-B6FC-1590-2D8B-D4538332F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2C98C-6D2A-F7BA-F717-0E8918F16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5AFE-B014-3549-ACF9-364C2E5D57D8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024436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58D43-576B-0EEB-6D08-07B1F8907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780BF-C83E-8041-3C66-129C05025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A8098-A148-0510-AB30-FB12893B0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67F2B9-128C-E1D5-2507-55CD23BEF1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A8CEBE-6542-C740-B5D8-AC45580F9B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C9154B-18FD-1485-031A-999E7D070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6C04-EB89-7241-89A7-F5279A9F57B6}" type="datetimeFigureOut">
              <a:rPr lang="en-TR" smtClean="0"/>
              <a:t>9.07.2024</a:t>
            </a:fld>
            <a:endParaRPr lang="en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775BB7-0470-3BFC-6306-EF25F0BF5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59B43F-CC2C-306E-5C51-15CF41343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5AFE-B014-3549-ACF9-364C2E5D57D8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093539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07BF3-3363-8990-AF33-0A736F2A7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DFDB7-EDB9-7DE0-7F64-C13916BED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6C04-EB89-7241-89A7-F5279A9F57B6}" type="datetimeFigureOut">
              <a:rPr lang="en-TR" smtClean="0"/>
              <a:t>9.07.2024</a:t>
            </a:fld>
            <a:endParaRPr lang="en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A3FE68-6B0B-1E6E-C01F-8228A001C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9E1754-A3E7-D777-E9ED-0DD54751E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5AFE-B014-3549-ACF9-364C2E5D57D8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518682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0821FE-D1AA-0D9B-6E29-B2ADAC072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6C04-EB89-7241-89A7-F5279A9F57B6}" type="datetimeFigureOut">
              <a:rPr lang="en-TR" smtClean="0"/>
              <a:t>9.07.2024</a:t>
            </a:fld>
            <a:endParaRPr lang="en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800AFF-E503-4CCC-22C1-1BAB974FB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5FE075-3942-5432-31D0-AC85EC8BF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5AFE-B014-3549-ACF9-364C2E5D57D8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706505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6C669-B01B-7990-71F6-98243FC76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DE052-3628-D921-4E7D-62C70CC3E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4FE2C8-7462-999C-4DBE-A1BAB4D81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282C4-3350-49FE-690E-8B69C675D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6C04-EB89-7241-89A7-F5279A9F57B6}" type="datetimeFigureOut">
              <a:rPr lang="en-TR" smtClean="0"/>
              <a:t>9.07.2024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2A51BA-1C62-AF30-7E5A-780683500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6788E9-F5AE-078B-7B38-1568D836F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5AFE-B014-3549-ACF9-364C2E5D57D8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95825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6CCE-800B-7DBD-587C-ECA922809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367A61-9643-EF2D-611E-6454F91D19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ADC296-C269-7ED2-FB0C-80C60A54F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EA609F-FCD4-656F-7F11-BEBF496E5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6C04-EB89-7241-89A7-F5279A9F57B6}" type="datetimeFigureOut">
              <a:rPr lang="en-TR" smtClean="0"/>
              <a:t>9.07.2024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BDADF4-EA2A-450B-FF28-7D5EA3D3F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5E30C7-609E-1CDE-650F-63F58AACB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5AFE-B014-3549-ACF9-364C2E5D57D8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878323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882AA6-468D-00FE-8597-32B1FF2A7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7AD94-EFE8-04D9-B132-EE6176AE3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FAE4F-571C-55D7-1E11-510E48851D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CD6C04-EB89-7241-89A7-F5279A9F57B6}" type="datetimeFigureOut">
              <a:rPr lang="en-TR" smtClean="0"/>
              <a:t>9.07.2024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4A93C-3287-CD81-98E3-392823D36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8976D-492E-1963-1416-C49492527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885AFE-B014-3549-ACF9-364C2E5D57D8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522262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3672C-5F72-2BF9-9A56-52E15ADBF2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r-SA" dirty="0"/>
              <a:t>هذه وثيقة اختبار باللغة العربية.</a:t>
            </a:r>
            <a:endParaRPr lang="en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036900-0143-8310-6F85-B49A6C314B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941723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هذه وثيقة اختبار باللغة العربية.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Anas Ahmed</dc:creator>
  <cp:lastModifiedBy>Anas Ahmed</cp:lastModifiedBy>
  <cp:revision>3</cp:revision>
  <dcterms:created xsi:type="dcterms:W3CDTF">2024-07-08T23:15:00Z</dcterms:created>
  <dcterms:modified xsi:type="dcterms:W3CDTF">2024-07-08T23:18:34Z</dcterms:modified>
</cp:coreProperties>
</file>