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0"/>
  </p:normalViewPr>
  <p:slideViewPr>
    <p:cSldViewPr snapToGrid="0">
      <p:cViewPr varScale="1">
        <p:scale>
          <a:sx n="99" d="100"/>
          <a:sy n="99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71AA-3E86-7B1D-51BE-774101AC8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1E9FD-F917-DD0A-092A-76008F601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F1528-9BEA-7986-1D22-DE5A2CFD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155B-22EE-09D1-DC5F-E327E7C2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EB7-91EC-72E7-7A7C-986FD0F4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986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54E8-7343-7E51-F043-915B80D9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CBF55-8493-9C49-10C3-222B59DF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6288-451E-4997-0FFC-3051CA0A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CAB3-61E3-D591-B7EE-5A2CA54B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AB68-FEBA-51AE-D95D-FB9D780A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5736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A1938-565B-0701-DDD5-80296798A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5732E-55C0-C24D-E4FC-52658ED2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302A-E6BF-084F-C1DC-42BD90B5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018A-A2C4-0043-A0C6-5CD1370B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C0B59-7D65-9C77-B97A-77784EC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176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1AA6-E0F5-CA06-D5F1-364DAA4B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2D96-EC58-4A42-A28D-26333E2C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95CC-29D8-47C4-88A4-B0172825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119D-32D4-3E7B-5DC8-5C6594F9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DBBA-E881-2053-E4EC-B828AEE5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290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27E0-E42A-2527-7339-BC9EB90E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F1D86-A55F-F12B-3BEA-D750A45D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559D-8569-34B2-7253-20E10155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04AB-98B9-909C-5CD3-D8404A8C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DEFA-DA38-3731-5F96-588131BD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737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0CC8-9DEA-A1E7-896F-AF6B7C0C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E93-5214-1EAA-3EA3-25D5F91F0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DBFB2-06C9-3E30-C8A7-E11AD687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0DD7-6B78-F956-8493-7BEE8F2E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A8AC7-B6FC-1590-2D8B-D4538332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2C98C-6D2A-F7BA-F717-0E8918F1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244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8D43-576B-0EEB-6D08-07B1F890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780BF-C83E-8041-3C66-129C0502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A8098-A148-0510-AB30-FB12893B0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7F2B9-128C-E1D5-2507-55CD23BEF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8CEBE-6542-C740-B5D8-AC45580F9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9154B-18FD-1485-031A-999E7D07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75BB7-0470-3BFC-6306-EF25F0BF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9B43F-CC2C-306E-5C51-15CF4134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9353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7BF3-3363-8990-AF33-0A736F2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DFDB7-EDB9-7DE0-7F64-C13916B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3FE68-6B0B-1E6E-C01F-8228A001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E1754-A3E7-D777-E9ED-0DD54751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1868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821FE-D1AA-0D9B-6E29-B2ADAC07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00AFF-E503-4CCC-22C1-1BAB974F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E075-3942-5432-31D0-AC85EC8B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65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C669-B01B-7990-71F6-98243FC7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E052-3628-D921-4E7D-62C70CC3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E2C8-7462-999C-4DBE-A1BAB4D81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82C4-3350-49FE-690E-8B69C675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A51BA-1C62-AF30-7E5A-78068350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788E9-F5AE-078B-7B38-1568D836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5825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6CCE-800B-7DBD-587C-ECA92280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67A61-9643-EF2D-611E-6454F91D1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DC296-C269-7ED2-FB0C-80C60A54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609F-FCD4-656F-7F11-BEBF496E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ADF4-EA2A-450B-FF28-7D5EA3D3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E30C7-609E-1CDE-650F-63F58AAC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83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82AA6-468D-00FE-8597-32B1FF2A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7AD94-EFE8-04D9-B132-EE6176AE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AE4F-571C-55D7-1E11-510E48851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D6C04-EB89-7241-89A7-F5279A9F57B6}" type="datetimeFigureOut">
              <a:rPr lang="en-TR" smtClean="0"/>
              <a:t>9.07.2024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A93C-3287-CD81-98E3-392823D36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8976D-492E-1963-1416-C49492527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85AFE-B014-3549-ACF9-364C2E5D57D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2226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672C-5F72-2BF9-9A56-52E15ADBF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This is a test document in English.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6900-0143-8310-6F85-B49A6C314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4172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This is a test document in English.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 Ahmed</dc:creator>
  <cp:lastModifiedBy>Anas Ahmed</cp:lastModifiedBy>
  <cp:revision>3</cp:revision>
  <dcterms:created xsi:type="dcterms:W3CDTF">2024-07-08T23:15:00Z</dcterms:created>
  <dcterms:modified xsi:type="dcterms:W3CDTF">2024-07-08T23:18:07Z</dcterms:modified>
</cp:coreProperties>
</file>