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0094C5-F64A-441F-AD54-B3E44F35864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E90F50D-81E8-4CB7-9A95-4DF423ACCAE2}">
      <dgm:prSet/>
      <dgm:spPr/>
      <dgm:t>
        <a:bodyPr/>
        <a:lstStyle/>
        <a:p>
          <a:pPr>
            <a:defRPr cap="all"/>
          </a:pPr>
          <a:r>
            <a:rPr lang="en-IN"/>
            <a:t>Data Collection</a:t>
          </a:r>
          <a:endParaRPr lang="en-US"/>
        </a:p>
      </dgm:t>
    </dgm:pt>
    <dgm:pt modelId="{7A801448-CBEC-46C1-985D-CC94B065F726}" type="parTrans" cxnId="{751855D8-C601-451D-BC25-BC26EBFC2A25}">
      <dgm:prSet/>
      <dgm:spPr/>
      <dgm:t>
        <a:bodyPr/>
        <a:lstStyle/>
        <a:p>
          <a:endParaRPr lang="en-US"/>
        </a:p>
      </dgm:t>
    </dgm:pt>
    <dgm:pt modelId="{8F2929B4-254E-484A-9596-4817CEE4989A}" type="sibTrans" cxnId="{751855D8-C601-451D-BC25-BC26EBFC2A25}">
      <dgm:prSet/>
      <dgm:spPr/>
      <dgm:t>
        <a:bodyPr/>
        <a:lstStyle/>
        <a:p>
          <a:endParaRPr lang="en-US"/>
        </a:p>
      </dgm:t>
    </dgm:pt>
    <dgm:pt modelId="{9C17E110-8E51-4345-9258-F8F8770B0C3D}">
      <dgm:prSet/>
      <dgm:spPr/>
      <dgm:t>
        <a:bodyPr/>
        <a:lstStyle/>
        <a:p>
          <a:pPr>
            <a:defRPr cap="all"/>
          </a:pPr>
          <a:r>
            <a:rPr lang="en-IN"/>
            <a:t>Data Processing</a:t>
          </a:r>
          <a:endParaRPr lang="en-US"/>
        </a:p>
      </dgm:t>
    </dgm:pt>
    <dgm:pt modelId="{9D3C2DD8-AAED-4F98-9F28-B5D5A03C291D}" type="parTrans" cxnId="{C7963140-4EEF-49EE-B155-2F57F8981FC0}">
      <dgm:prSet/>
      <dgm:spPr/>
      <dgm:t>
        <a:bodyPr/>
        <a:lstStyle/>
        <a:p>
          <a:endParaRPr lang="en-US"/>
        </a:p>
      </dgm:t>
    </dgm:pt>
    <dgm:pt modelId="{360E49E3-550D-4598-A410-636BC72C94DF}" type="sibTrans" cxnId="{C7963140-4EEF-49EE-B155-2F57F8981FC0}">
      <dgm:prSet/>
      <dgm:spPr/>
      <dgm:t>
        <a:bodyPr/>
        <a:lstStyle/>
        <a:p>
          <a:endParaRPr lang="en-US"/>
        </a:p>
      </dgm:t>
    </dgm:pt>
    <dgm:pt modelId="{569DFBCD-923D-4154-A17E-D71B98D7FF67}">
      <dgm:prSet/>
      <dgm:spPr/>
      <dgm:t>
        <a:bodyPr/>
        <a:lstStyle/>
        <a:p>
          <a:pPr>
            <a:defRPr cap="all"/>
          </a:pPr>
          <a:r>
            <a:rPr lang="en-IN"/>
            <a:t>Data Analysis</a:t>
          </a:r>
          <a:endParaRPr lang="en-US"/>
        </a:p>
      </dgm:t>
    </dgm:pt>
    <dgm:pt modelId="{2E34C1B3-B7F9-4CD5-9F1B-AD5590189A56}" type="parTrans" cxnId="{1587DCC1-C413-44AE-8F35-F8B1775899AE}">
      <dgm:prSet/>
      <dgm:spPr/>
      <dgm:t>
        <a:bodyPr/>
        <a:lstStyle/>
        <a:p>
          <a:endParaRPr lang="en-US"/>
        </a:p>
      </dgm:t>
    </dgm:pt>
    <dgm:pt modelId="{90E8E65E-8AFB-4492-BD7F-AED2329B1183}" type="sibTrans" cxnId="{1587DCC1-C413-44AE-8F35-F8B1775899AE}">
      <dgm:prSet/>
      <dgm:spPr/>
      <dgm:t>
        <a:bodyPr/>
        <a:lstStyle/>
        <a:p>
          <a:endParaRPr lang="en-US"/>
        </a:p>
      </dgm:t>
    </dgm:pt>
    <dgm:pt modelId="{340583D0-82F5-44E6-8FE9-0B04DA121156}">
      <dgm:prSet/>
      <dgm:spPr/>
      <dgm:t>
        <a:bodyPr/>
        <a:lstStyle/>
        <a:p>
          <a:pPr>
            <a:defRPr cap="all"/>
          </a:pPr>
          <a:r>
            <a:rPr lang="en-IN" dirty="0"/>
            <a:t>Data Visualization</a:t>
          </a:r>
          <a:endParaRPr lang="en-US" dirty="0"/>
        </a:p>
      </dgm:t>
    </dgm:pt>
    <dgm:pt modelId="{48E2C5C1-3205-4CA6-A54B-EC1AB7C1534C}" type="parTrans" cxnId="{C109D794-E174-46A0-8FC2-CB5EA57F1538}">
      <dgm:prSet/>
      <dgm:spPr/>
      <dgm:t>
        <a:bodyPr/>
        <a:lstStyle/>
        <a:p>
          <a:endParaRPr lang="en-US"/>
        </a:p>
      </dgm:t>
    </dgm:pt>
    <dgm:pt modelId="{572188A3-376A-4C76-A19A-05401DD131FD}" type="sibTrans" cxnId="{C109D794-E174-46A0-8FC2-CB5EA57F1538}">
      <dgm:prSet/>
      <dgm:spPr/>
      <dgm:t>
        <a:bodyPr/>
        <a:lstStyle/>
        <a:p>
          <a:endParaRPr lang="en-US"/>
        </a:p>
      </dgm:t>
    </dgm:pt>
    <dgm:pt modelId="{3DD174D7-6905-4110-87ED-8944C780B051}">
      <dgm:prSet/>
      <dgm:spPr/>
      <dgm:t>
        <a:bodyPr/>
        <a:lstStyle/>
        <a:p>
          <a:pPr>
            <a:defRPr cap="all"/>
          </a:pPr>
          <a:r>
            <a:rPr lang="en-IN"/>
            <a:t>Data Pre-processing</a:t>
          </a:r>
          <a:endParaRPr lang="en-US"/>
        </a:p>
      </dgm:t>
    </dgm:pt>
    <dgm:pt modelId="{1499AA04-41A3-4F70-9105-0E0D7F614ECF}" type="parTrans" cxnId="{B11AB760-2FB3-4FFC-AEE2-6EEBFBD67295}">
      <dgm:prSet/>
      <dgm:spPr/>
      <dgm:t>
        <a:bodyPr/>
        <a:lstStyle/>
        <a:p>
          <a:endParaRPr lang="en-US"/>
        </a:p>
      </dgm:t>
    </dgm:pt>
    <dgm:pt modelId="{DDBE7386-906B-4B73-8D18-E5E8B6EFDBA0}" type="sibTrans" cxnId="{B11AB760-2FB3-4FFC-AEE2-6EEBFBD67295}">
      <dgm:prSet/>
      <dgm:spPr/>
      <dgm:t>
        <a:bodyPr/>
        <a:lstStyle/>
        <a:p>
          <a:endParaRPr lang="en-US"/>
        </a:p>
      </dgm:t>
    </dgm:pt>
    <dgm:pt modelId="{E8C9F5CB-F1A4-4D43-93C6-D85086AE039C}">
      <dgm:prSet/>
      <dgm:spPr/>
      <dgm:t>
        <a:bodyPr/>
        <a:lstStyle/>
        <a:p>
          <a:pPr>
            <a:defRPr cap="all"/>
          </a:pPr>
          <a:r>
            <a:rPr lang="en-IN"/>
            <a:t>Machine Learning Model (XGBoost Regressor)</a:t>
          </a:r>
          <a:endParaRPr lang="en-US"/>
        </a:p>
      </dgm:t>
    </dgm:pt>
    <dgm:pt modelId="{28F79FF0-37A7-4CB7-8158-6A5FF6360E14}" type="parTrans" cxnId="{28671DF8-C1D5-4331-A289-09AFC428E227}">
      <dgm:prSet/>
      <dgm:spPr/>
      <dgm:t>
        <a:bodyPr/>
        <a:lstStyle/>
        <a:p>
          <a:endParaRPr lang="en-US"/>
        </a:p>
      </dgm:t>
    </dgm:pt>
    <dgm:pt modelId="{881991F9-4B03-42D1-AA93-6D41BBF01F63}" type="sibTrans" cxnId="{28671DF8-C1D5-4331-A289-09AFC428E227}">
      <dgm:prSet/>
      <dgm:spPr/>
      <dgm:t>
        <a:bodyPr/>
        <a:lstStyle/>
        <a:p>
          <a:endParaRPr lang="en-US"/>
        </a:p>
      </dgm:t>
    </dgm:pt>
    <dgm:pt modelId="{10BA5A72-360F-420A-8BE6-B29A9970AB75}">
      <dgm:prSet/>
      <dgm:spPr/>
      <dgm:t>
        <a:bodyPr/>
        <a:lstStyle/>
        <a:p>
          <a:pPr>
            <a:defRPr cap="all"/>
          </a:pPr>
          <a:r>
            <a:rPr lang="en-IN"/>
            <a:t>Evaluation</a:t>
          </a:r>
          <a:endParaRPr lang="en-US"/>
        </a:p>
      </dgm:t>
    </dgm:pt>
    <dgm:pt modelId="{3C2EB53C-47E7-42E3-BE3B-EA050855D1CF}" type="parTrans" cxnId="{010B3252-9050-4E19-A030-95DF07637181}">
      <dgm:prSet/>
      <dgm:spPr/>
      <dgm:t>
        <a:bodyPr/>
        <a:lstStyle/>
        <a:p>
          <a:endParaRPr lang="en-US"/>
        </a:p>
      </dgm:t>
    </dgm:pt>
    <dgm:pt modelId="{069B060F-254C-4532-A1DE-4799D140BFE7}" type="sibTrans" cxnId="{010B3252-9050-4E19-A030-95DF07637181}">
      <dgm:prSet/>
      <dgm:spPr/>
      <dgm:t>
        <a:bodyPr/>
        <a:lstStyle/>
        <a:p>
          <a:endParaRPr lang="en-US"/>
        </a:p>
      </dgm:t>
    </dgm:pt>
    <dgm:pt modelId="{95F72298-6F2A-4AD2-A071-94663BD7EB36}" type="pres">
      <dgm:prSet presAssocID="{EC0094C5-F64A-441F-AD54-B3E44F358641}" presName="root" presStyleCnt="0">
        <dgm:presLayoutVars>
          <dgm:dir/>
          <dgm:resizeHandles val="exact"/>
        </dgm:presLayoutVars>
      </dgm:prSet>
      <dgm:spPr/>
    </dgm:pt>
    <dgm:pt modelId="{0F7D2799-286A-4E9F-9157-25212A306082}" type="pres">
      <dgm:prSet presAssocID="{BE90F50D-81E8-4CB7-9A95-4DF423ACCAE2}" presName="compNode" presStyleCnt="0"/>
      <dgm:spPr/>
    </dgm:pt>
    <dgm:pt modelId="{07D5746D-2D1C-4AF3-B011-559D2385C47A}" type="pres">
      <dgm:prSet presAssocID="{BE90F50D-81E8-4CB7-9A95-4DF423ACCAE2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A642517A-8216-4699-B8F0-29AF997137F8}" type="pres">
      <dgm:prSet presAssocID="{BE90F50D-81E8-4CB7-9A95-4DF423ACCAE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E470DFC-A87E-472E-9554-D6BEC529BA67}" type="pres">
      <dgm:prSet presAssocID="{BE90F50D-81E8-4CB7-9A95-4DF423ACCAE2}" presName="spaceRect" presStyleCnt="0"/>
      <dgm:spPr/>
    </dgm:pt>
    <dgm:pt modelId="{7907C879-CFA0-49AA-BDA4-F910AE4E0FE9}" type="pres">
      <dgm:prSet presAssocID="{BE90F50D-81E8-4CB7-9A95-4DF423ACCAE2}" presName="textRect" presStyleLbl="revTx" presStyleIdx="0" presStyleCnt="7">
        <dgm:presLayoutVars>
          <dgm:chMax val="1"/>
          <dgm:chPref val="1"/>
        </dgm:presLayoutVars>
      </dgm:prSet>
      <dgm:spPr/>
    </dgm:pt>
    <dgm:pt modelId="{E7D7968C-4734-462A-A38A-7282FF86F302}" type="pres">
      <dgm:prSet presAssocID="{8F2929B4-254E-484A-9596-4817CEE4989A}" presName="sibTrans" presStyleCnt="0"/>
      <dgm:spPr/>
    </dgm:pt>
    <dgm:pt modelId="{5B70CC20-04E0-4542-8ECB-67301CF9ED1D}" type="pres">
      <dgm:prSet presAssocID="{9C17E110-8E51-4345-9258-F8F8770B0C3D}" presName="compNode" presStyleCnt="0"/>
      <dgm:spPr/>
    </dgm:pt>
    <dgm:pt modelId="{73887C4F-A486-4A93-BB4C-0AAE30498A2C}" type="pres">
      <dgm:prSet presAssocID="{9C17E110-8E51-4345-9258-F8F8770B0C3D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A567579D-6AAA-4FFD-A1F4-FAC8FB86C063}" type="pres">
      <dgm:prSet presAssocID="{9C17E110-8E51-4345-9258-F8F8770B0C3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D887786-A056-4C07-B9C5-DF0DB1A37025}" type="pres">
      <dgm:prSet presAssocID="{9C17E110-8E51-4345-9258-F8F8770B0C3D}" presName="spaceRect" presStyleCnt="0"/>
      <dgm:spPr/>
    </dgm:pt>
    <dgm:pt modelId="{B76841DC-2A22-4FF2-9F7D-71382C9E187E}" type="pres">
      <dgm:prSet presAssocID="{9C17E110-8E51-4345-9258-F8F8770B0C3D}" presName="textRect" presStyleLbl="revTx" presStyleIdx="1" presStyleCnt="7">
        <dgm:presLayoutVars>
          <dgm:chMax val="1"/>
          <dgm:chPref val="1"/>
        </dgm:presLayoutVars>
      </dgm:prSet>
      <dgm:spPr/>
    </dgm:pt>
    <dgm:pt modelId="{ACDCD015-86C3-47D6-88B5-514BE6096771}" type="pres">
      <dgm:prSet presAssocID="{360E49E3-550D-4598-A410-636BC72C94DF}" presName="sibTrans" presStyleCnt="0"/>
      <dgm:spPr/>
    </dgm:pt>
    <dgm:pt modelId="{BA4B48CA-5B23-48EF-890D-6DE8D0843AD2}" type="pres">
      <dgm:prSet presAssocID="{569DFBCD-923D-4154-A17E-D71B98D7FF67}" presName="compNode" presStyleCnt="0"/>
      <dgm:spPr/>
    </dgm:pt>
    <dgm:pt modelId="{4FBD9DE9-F409-4608-BFF0-5ECF86BBCABC}" type="pres">
      <dgm:prSet presAssocID="{569DFBCD-923D-4154-A17E-D71B98D7FF67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4749C062-749E-491B-945A-E0E0C17D436C}" type="pres">
      <dgm:prSet presAssocID="{569DFBCD-923D-4154-A17E-D71B98D7FF67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950EE92-F740-4240-BF7E-4E637C7D1B35}" type="pres">
      <dgm:prSet presAssocID="{569DFBCD-923D-4154-A17E-D71B98D7FF67}" presName="spaceRect" presStyleCnt="0"/>
      <dgm:spPr/>
    </dgm:pt>
    <dgm:pt modelId="{33F5CA7C-7BFB-4DE2-8A01-DB483A3029B8}" type="pres">
      <dgm:prSet presAssocID="{569DFBCD-923D-4154-A17E-D71B98D7FF67}" presName="textRect" presStyleLbl="revTx" presStyleIdx="2" presStyleCnt="7">
        <dgm:presLayoutVars>
          <dgm:chMax val="1"/>
          <dgm:chPref val="1"/>
        </dgm:presLayoutVars>
      </dgm:prSet>
      <dgm:spPr/>
    </dgm:pt>
    <dgm:pt modelId="{BBDB9FBB-E109-4802-BD5B-8C3069240791}" type="pres">
      <dgm:prSet presAssocID="{90E8E65E-8AFB-4492-BD7F-AED2329B1183}" presName="sibTrans" presStyleCnt="0"/>
      <dgm:spPr/>
    </dgm:pt>
    <dgm:pt modelId="{E7B3913F-4F5D-488E-A6F0-396F68377207}" type="pres">
      <dgm:prSet presAssocID="{340583D0-82F5-44E6-8FE9-0B04DA121156}" presName="compNode" presStyleCnt="0"/>
      <dgm:spPr/>
    </dgm:pt>
    <dgm:pt modelId="{36474B88-9257-4F9E-9253-5339A0FDBD56}" type="pres">
      <dgm:prSet presAssocID="{340583D0-82F5-44E6-8FE9-0B04DA121156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36EB328F-07AD-4444-A49C-E688D8ACFC70}" type="pres">
      <dgm:prSet presAssocID="{340583D0-82F5-44E6-8FE9-0B04DA12115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B04EBD8-6226-48A0-8072-66C7D7642F72}" type="pres">
      <dgm:prSet presAssocID="{340583D0-82F5-44E6-8FE9-0B04DA121156}" presName="spaceRect" presStyleCnt="0"/>
      <dgm:spPr/>
    </dgm:pt>
    <dgm:pt modelId="{AB7B60EA-F6D0-4C79-9FAA-0DC8FF50264B}" type="pres">
      <dgm:prSet presAssocID="{340583D0-82F5-44E6-8FE9-0B04DA121156}" presName="textRect" presStyleLbl="revTx" presStyleIdx="3" presStyleCnt="7">
        <dgm:presLayoutVars>
          <dgm:chMax val="1"/>
          <dgm:chPref val="1"/>
        </dgm:presLayoutVars>
      </dgm:prSet>
      <dgm:spPr/>
    </dgm:pt>
    <dgm:pt modelId="{02A54EB9-FFBA-46F2-BB10-CF71AFD98147}" type="pres">
      <dgm:prSet presAssocID="{572188A3-376A-4C76-A19A-05401DD131FD}" presName="sibTrans" presStyleCnt="0"/>
      <dgm:spPr/>
    </dgm:pt>
    <dgm:pt modelId="{1ABE11B2-C9AB-4DC7-9664-A33047C1A753}" type="pres">
      <dgm:prSet presAssocID="{3DD174D7-6905-4110-87ED-8944C780B051}" presName="compNode" presStyleCnt="0"/>
      <dgm:spPr/>
    </dgm:pt>
    <dgm:pt modelId="{C5838F34-582A-4E3F-896C-236D27254452}" type="pres">
      <dgm:prSet presAssocID="{3DD174D7-6905-4110-87ED-8944C780B051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010BDFA6-166A-4F11-B946-8AEEC0950FE3}" type="pres">
      <dgm:prSet presAssocID="{3DD174D7-6905-4110-87ED-8944C780B05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A3E77BA-F09D-4D10-884C-3FB21A23196C}" type="pres">
      <dgm:prSet presAssocID="{3DD174D7-6905-4110-87ED-8944C780B051}" presName="spaceRect" presStyleCnt="0"/>
      <dgm:spPr/>
    </dgm:pt>
    <dgm:pt modelId="{37B4302C-C082-476A-BA87-676D6335E4D6}" type="pres">
      <dgm:prSet presAssocID="{3DD174D7-6905-4110-87ED-8944C780B051}" presName="textRect" presStyleLbl="revTx" presStyleIdx="4" presStyleCnt="7">
        <dgm:presLayoutVars>
          <dgm:chMax val="1"/>
          <dgm:chPref val="1"/>
        </dgm:presLayoutVars>
      </dgm:prSet>
      <dgm:spPr/>
    </dgm:pt>
    <dgm:pt modelId="{69A3DC81-76BF-4139-B056-6283928C4265}" type="pres">
      <dgm:prSet presAssocID="{DDBE7386-906B-4B73-8D18-E5E8B6EFDBA0}" presName="sibTrans" presStyleCnt="0"/>
      <dgm:spPr/>
    </dgm:pt>
    <dgm:pt modelId="{C895646A-1FBA-445F-9A24-322F750B8326}" type="pres">
      <dgm:prSet presAssocID="{E8C9F5CB-F1A4-4D43-93C6-D85086AE039C}" presName="compNode" presStyleCnt="0"/>
      <dgm:spPr/>
    </dgm:pt>
    <dgm:pt modelId="{D5311C64-58B8-4437-9E48-A88588D11018}" type="pres">
      <dgm:prSet presAssocID="{E8C9F5CB-F1A4-4D43-93C6-D85086AE039C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60607FE7-E908-458D-9F7A-F804CEC3EBED}" type="pres">
      <dgm:prSet presAssocID="{E8C9F5CB-F1A4-4D43-93C6-D85086AE039C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441F1A4-F371-41B2-88A7-89FBC5AC2DD2}" type="pres">
      <dgm:prSet presAssocID="{E8C9F5CB-F1A4-4D43-93C6-D85086AE039C}" presName="spaceRect" presStyleCnt="0"/>
      <dgm:spPr/>
    </dgm:pt>
    <dgm:pt modelId="{FD0F2B1F-B8C3-4A66-B10B-68D146431BFA}" type="pres">
      <dgm:prSet presAssocID="{E8C9F5CB-F1A4-4D43-93C6-D85086AE039C}" presName="textRect" presStyleLbl="revTx" presStyleIdx="5" presStyleCnt="7">
        <dgm:presLayoutVars>
          <dgm:chMax val="1"/>
          <dgm:chPref val="1"/>
        </dgm:presLayoutVars>
      </dgm:prSet>
      <dgm:spPr/>
    </dgm:pt>
    <dgm:pt modelId="{F687DDCF-0FD0-4E90-B835-79CCC9D193EF}" type="pres">
      <dgm:prSet presAssocID="{881991F9-4B03-42D1-AA93-6D41BBF01F63}" presName="sibTrans" presStyleCnt="0"/>
      <dgm:spPr/>
    </dgm:pt>
    <dgm:pt modelId="{37331847-8808-4DCF-8B89-946B5D8954F8}" type="pres">
      <dgm:prSet presAssocID="{10BA5A72-360F-420A-8BE6-B29A9970AB75}" presName="compNode" presStyleCnt="0"/>
      <dgm:spPr/>
    </dgm:pt>
    <dgm:pt modelId="{69B96395-4C57-400A-9B7C-49FF633E0811}" type="pres">
      <dgm:prSet presAssocID="{10BA5A72-360F-420A-8BE6-B29A9970AB75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F2687D69-540E-4C2C-989C-4DA1F89D501A}" type="pres">
      <dgm:prSet presAssocID="{10BA5A72-360F-420A-8BE6-B29A9970AB75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0909739-AB55-4BF3-B00D-D78FEADA91CD}" type="pres">
      <dgm:prSet presAssocID="{10BA5A72-360F-420A-8BE6-B29A9970AB75}" presName="spaceRect" presStyleCnt="0"/>
      <dgm:spPr/>
    </dgm:pt>
    <dgm:pt modelId="{A80B1236-5057-42BD-AB8D-B34EB536A74B}" type="pres">
      <dgm:prSet presAssocID="{10BA5A72-360F-420A-8BE6-B29A9970AB75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D7323B23-0CF5-4BF0-BFA4-532DFCF4114F}" type="presOf" srcId="{569DFBCD-923D-4154-A17E-D71B98D7FF67}" destId="{33F5CA7C-7BFB-4DE2-8A01-DB483A3029B8}" srcOrd="0" destOrd="0" presId="urn:microsoft.com/office/officeart/2018/5/layout/IconLeafLabelList"/>
    <dgm:cxn modelId="{C7963140-4EEF-49EE-B155-2F57F8981FC0}" srcId="{EC0094C5-F64A-441F-AD54-B3E44F358641}" destId="{9C17E110-8E51-4345-9258-F8F8770B0C3D}" srcOrd="1" destOrd="0" parTransId="{9D3C2DD8-AAED-4F98-9F28-B5D5A03C291D}" sibTransId="{360E49E3-550D-4598-A410-636BC72C94DF}"/>
    <dgm:cxn modelId="{B11AB760-2FB3-4FFC-AEE2-6EEBFBD67295}" srcId="{EC0094C5-F64A-441F-AD54-B3E44F358641}" destId="{3DD174D7-6905-4110-87ED-8944C780B051}" srcOrd="4" destOrd="0" parTransId="{1499AA04-41A3-4F70-9105-0E0D7F614ECF}" sibTransId="{DDBE7386-906B-4B73-8D18-E5E8B6EFDBA0}"/>
    <dgm:cxn modelId="{11492E6B-E29D-4930-8184-566A2DDB682B}" type="presOf" srcId="{9C17E110-8E51-4345-9258-F8F8770B0C3D}" destId="{B76841DC-2A22-4FF2-9F7D-71382C9E187E}" srcOrd="0" destOrd="0" presId="urn:microsoft.com/office/officeart/2018/5/layout/IconLeafLabelList"/>
    <dgm:cxn modelId="{C48E0A4C-6837-4F11-ACB6-DF1D8FDE12A8}" type="presOf" srcId="{3DD174D7-6905-4110-87ED-8944C780B051}" destId="{37B4302C-C082-476A-BA87-676D6335E4D6}" srcOrd="0" destOrd="0" presId="urn:microsoft.com/office/officeart/2018/5/layout/IconLeafLabelList"/>
    <dgm:cxn modelId="{FFA54B71-808E-4510-95D1-CC114B856F3C}" type="presOf" srcId="{10BA5A72-360F-420A-8BE6-B29A9970AB75}" destId="{A80B1236-5057-42BD-AB8D-B34EB536A74B}" srcOrd="0" destOrd="0" presId="urn:microsoft.com/office/officeart/2018/5/layout/IconLeafLabelList"/>
    <dgm:cxn modelId="{010B3252-9050-4E19-A030-95DF07637181}" srcId="{EC0094C5-F64A-441F-AD54-B3E44F358641}" destId="{10BA5A72-360F-420A-8BE6-B29A9970AB75}" srcOrd="6" destOrd="0" parTransId="{3C2EB53C-47E7-42E3-BE3B-EA050855D1CF}" sibTransId="{069B060F-254C-4532-A1DE-4799D140BFE7}"/>
    <dgm:cxn modelId="{B2727C7B-BF47-4A31-96E0-3F6E74EF64EF}" type="presOf" srcId="{BE90F50D-81E8-4CB7-9A95-4DF423ACCAE2}" destId="{7907C879-CFA0-49AA-BDA4-F910AE4E0FE9}" srcOrd="0" destOrd="0" presId="urn:microsoft.com/office/officeart/2018/5/layout/IconLeafLabelList"/>
    <dgm:cxn modelId="{5D990380-EA06-47A8-94F2-9137064E4FC3}" type="presOf" srcId="{EC0094C5-F64A-441F-AD54-B3E44F358641}" destId="{95F72298-6F2A-4AD2-A071-94663BD7EB36}" srcOrd="0" destOrd="0" presId="urn:microsoft.com/office/officeart/2018/5/layout/IconLeafLabelList"/>
    <dgm:cxn modelId="{F09E1989-926C-4D8F-86CF-C22C7DDA1CD7}" type="presOf" srcId="{E8C9F5CB-F1A4-4D43-93C6-D85086AE039C}" destId="{FD0F2B1F-B8C3-4A66-B10B-68D146431BFA}" srcOrd="0" destOrd="0" presId="urn:microsoft.com/office/officeart/2018/5/layout/IconLeafLabelList"/>
    <dgm:cxn modelId="{C109D794-E174-46A0-8FC2-CB5EA57F1538}" srcId="{EC0094C5-F64A-441F-AD54-B3E44F358641}" destId="{340583D0-82F5-44E6-8FE9-0B04DA121156}" srcOrd="3" destOrd="0" parTransId="{48E2C5C1-3205-4CA6-A54B-EC1AB7C1534C}" sibTransId="{572188A3-376A-4C76-A19A-05401DD131FD}"/>
    <dgm:cxn modelId="{1587DCC1-C413-44AE-8F35-F8B1775899AE}" srcId="{EC0094C5-F64A-441F-AD54-B3E44F358641}" destId="{569DFBCD-923D-4154-A17E-D71B98D7FF67}" srcOrd="2" destOrd="0" parTransId="{2E34C1B3-B7F9-4CD5-9F1B-AD5590189A56}" sibTransId="{90E8E65E-8AFB-4492-BD7F-AED2329B1183}"/>
    <dgm:cxn modelId="{00E7FDC6-8EC0-45ED-9981-34A655404454}" type="presOf" srcId="{340583D0-82F5-44E6-8FE9-0B04DA121156}" destId="{AB7B60EA-F6D0-4C79-9FAA-0DC8FF50264B}" srcOrd="0" destOrd="0" presId="urn:microsoft.com/office/officeart/2018/5/layout/IconLeafLabelList"/>
    <dgm:cxn modelId="{751855D8-C601-451D-BC25-BC26EBFC2A25}" srcId="{EC0094C5-F64A-441F-AD54-B3E44F358641}" destId="{BE90F50D-81E8-4CB7-9A95-4DF423ACCAE2}" srcOrd="0" destOrd="0" parTransId="{7A801448-CBEC-46C1-985D-CC94B065F726}" sibTransId="{8F2929B4-254E-484A-9596-4817CEE4989A}"/>
    <dgm:cxn modelId="{28671DF8-C1D5-4331-A289-09AFC428E227}" srcId="{EC0094C5-F64A-441F-AD54-B3E44F358641}" destId="{E8C9F5CB-F1A4-4D43-93C6-D85086AE039C}" srcOrd="5" destOrd="0" parTransId="{28F79FF0-37A7-4CB7-8158-6A5FF6360E14}" sibTransId="{881991F9-4B03-42D1-AA93-6D41BBF01F63}"/>
    <dgm:cxn modelId="{B20F1D43-C37D-4471-87E6-3F73D2A5B5B6}" type="presParOf" srcId="{95F72298-6F2A-4AD2-A071-94663BD7EB36}" destId="{0F7D2799-286A-4E9F-9157-25212A306082}" srcOrd="0" destOrd="0" presId="urn:microsoft.com/office/officeart/2018/5/layout/IconLeafLabelList"/>
    <dgm:cxn modelId="{0905C64B-DD96-47F0-80E5-E1DEC8981CE5}" type="presParOf" srcId="{0F7D2799-286A-4E9F-9157-25212A306082}" destId="{07D5746D-2D1C-4AF3-B011-559D2385C47A}" srcOrd="0" destOrd="0" presId="urn:microsoft.com/office/officeart/2018/5/layout/IconLeafLabelList"/>
    <dgm:cxn modelId="{A26CA0B5-8B65-4385-8F14-A8569C66ECB6}" type="presParOf" srcId="{0F7D2799-286A-4E9F-9157-25212A306082}" destId="{A642517A-8216-4699-B8F0-29AF997137F8}" srcOrd="1" destOrd="0" presId="urn:microsoft.com/office/officeart/2018/5/layout/IconLeafLabelList"/>
    <dgm:cxn modelId="{5011F703-92B1-454E-AF08-18B76DBC7D49}" type="presParOf" srcId="{0F7D2799-286A-4E9F-9157-25212A306082}" destId="{7E470DFC-A87E-472E-9554-D6BEC529BA67}" srcOrd="2" destOrd="0" presId="urn:microsoft.com/office/officeart/2018/5/layout/IconLeafLabelList"/>
    <dgm:cxn modelId="{2C5E4313-670A-46F2-B8AC-D9245603B300}" type="presParOf" srcId="{0F7D2799-286A-4E9F-9157-25212A306082}" destId="{7907C879-CFA0-49AA-BDA4-F910AE4E0FE9}" srcOrd="3" destOrd="0" presId="urn:microsoft.com/office/officeart/2018/5/layout/IconLeafLabelList"/>
    <dgm:cxn modelId="{499D9711-3FC2-4576-B050-CAAD26F662CD}" type="presParOf" srcId="{95F72298-6F2A-4AD2-A071-94663BD7EB36}" destId="{E7D7968C-4734-462A-A38A-7282FF86F302}" srcOrd="1" destOrd="0" presId="urn:microsoft.com/office/officeart/2018/5/layout/IconLeafLabelList"/>
    <dgm:cxn modelId="{F72F7280-7BE1-49A5-B005-FCD838BEE0CA}" type="presParOf" srcId="{95F72298-6F2A-4AD2-A071-94663BD7EB36}" destId="{5B70CC20-04E0-4542-8ECB-67301CF9ED1D}" srcOrd="2" destOrd="0" presId="urn:microsoft.com/office/officeart/2018/5/layout/IconLeafLabelList"/>
    <dgm:cxn modelId="{8F611F32-D111-46A8-AE34-E94A6FD1896C}" type="presParOf" srcId="{5B70CC20-04E0-4542-8ECB-67301CF9ED1D}" destId="{73887C4F-A486-4A93-BB4C-0AAE30498A2C}" srcOrd="0" destOrd="0" presId="urn:microsoft.com/office/officeart/2018/5/layout/IconLeafLabelList"/>
    <dgm:cxn modelId="{5319FA8B-E57C-4820-A363-6F3E8B41D9DD}" type="presParOf" srcId="{5B70CC20-04E0-4542-8ECB-67301CF9ED1D}" destId="{A567579D-6AAA-4FFD-A1F4-FAC8FB86C063}" srcOrd="1" destOrd="0" presId="urn:microsoft.com/office/officeart/2018/5/layout/IconLeafLabelList"/>
    <dgm:cxn modelId="{919D6BE3-EE4A-440E-A228-F6074A2D6BF6}" type="presParOf" srcId="{5B70CC20-04E0-4542-8ECB-67301CF9ED1D}" destId="{3D887786-A056-4C07-B9C5-DF0DB1A37025}" srcOrd="2" destOrd="0" presId="urn:microsoft.com/office/officeart/2018/5/layout/IconLeafLabelList"/>
    <dgm:cxn modelId="{EDC53A1F-5E00-4D73-ACEE-8C3F39554C76}" type="presParOf" srcId="{5B70CC20-04E0-4542-8ECB-67301CF9ED1D}" destId="{B76841DC-2A22-4FF2-9F7D-71382C9E187E}" srcOrd="3" destOrd="0" presId="urn:microsoft.com/office/officeart/2018/5/layout/IconLeafLabelList"/>
    <dgm:cxn modelId="{97BF378A-8874-480C-B294-4AA5FEEEDB1F}" type="presParOf" srcId="{95F72298-6F2A-4AD2-A071-94663BD7EB36}" destId="{ACDCD015-86C3-47D6-88B5-514BE6096771}" srcOrd="3" destOrd="0" presId="urn:microsoft.com/office/officeart/2018/5/layout/IconLeafLabelList"/>
    <dgm:cxn modelId="{25B6FA61-99AF-4F11-A2DC-9A272F9A41F7}" type="presParOf" srcId="{95F72298-6F2A-4AD2-A071-94663BD7EB36}" destId="{BA4B48CA-5B23-48EF-890D-6DE8D0843AD2}" srcOrd="4" destOrd="0" presId="urn:microsoft.com/office/officeart/2018/5/layout/IconLeafLabelList"/>
    <dgm:cxn modelId="{997F4358-363B-4716-ABF4-078D0DD31FAA}" type="presParOf" srcId="{BA4B48CA-5B23-48EF-890D-6DE8D0843AD2}" destId="{4FBD9DE9-F409-4608-BFF0-5ECF86BBCABC}" srcOrd="0" destOrd="0" presId="urn:microsoft.com/office/officeart/2018/5/layout/IconLeafLabelList"/>
    <dgm:cxn modelId="{387BAC7C-B85A-4B46-8533-A0910EA54882}" type="presParOf" srcId="{BA4B48CA-5B23-48EF-890D-6DE8D0843AD2}" destId="{4749C062-749E-491B-945A-E0E0C17D436C}" srcOrd="1" destOrd="0" presId="urn:microsoft.com/office/officeart/2018/5/layout/IconLeafLabelList"/>
    <dgm:cxn modelId="{65B1E91D-9B13-49A2-84F4-88AD29B40F6B}" type="presParOf" srcId="{BA4B48CA-5B23-48EF-890D-6DE8D0843AD2}" destId="{7950EE92-F740-4240-BF7E-4E637C7D1B35}" srcOrd="2" destOrd="0" presId="urn:microsoft.com/office/officeart/2018/5/layout/IconLeafLabelList"/>
    <dgm:cxn modelId="{9C69C47C-3221-4753-A93C-E7242F2F30D1}" type="presParOf" srcId="{BA4B48CA-5B23-48EF-890D-6DE8D0843AD2}" destId="{33F5CA7C-7BFB-4DE2-8A01-DB483A3029B8}" srcOrd="3" destOrd="0" presId="urn:microsoft.com/office/officeart/2018/5/layout/IconLeafLabelList"/>
    <dgm:cxn modelId="{6E1191F5-096C-465A-B77C-603A863DBBD9}" type="presParOf" srcId="{95F72298-6F2A-4AD2-A071-94663BD7EB36}" destId="{BBDB9FBB-E109-4802-BD5B-8C3069240791}" srcOrd="5" destOrd="0" presId="urn:microsoft.com/office/officeart/2018/5/layout/IconLeafLabelList"/>
    <dgm:cxn modelId="{5BD7CD8A-0F6F-4C21-B53C-100E84F90AA9}" type="presParOf" srcId="{95F72298-6F2A-4AD2-A071-94663BD7EB36}" destId="{E7B3913F-4F5D-488E-A6F0-396F68377207}" srcOrd="6" destOrd="0" presId="urn:microsoft.com/office/officeart/2018/5/layout/IconLeafLabelList"/>
    <dgm:cxn modelId="{FDC9756A-3908-4D7A-BDF9-1E405702B903}" type="presParOf" srcId="{E7B3913F-4F5D-488E-A6F0-396F68377207}" destId="{36474B88-9257-4F9E-9253-5339A0FDBD56}" srcOrd="0" destOrd="0" presId="urn:microsoft.com/office/officeart/2018/5/layout/IconLeafLabelList"/>
    <dgm:cxn modelId="{3BD1DB21-290F-4602-BEEE-9D139EFD2EB1}" type="presParOf" srcId="{E7B3913F-4F5D-488E-A6F0-396F68377207}" destId="{36EB328F-07AD-4444-A49C-E688D8ACFC70}" srcOrd="1" destOrd="0" presId="urn:microsoft.com/office/officeart/2018/5/layout/IconLeafLabelList"/>
    <dgm:cxn modelId="{383E7096-048D-4961-8087-C811D12E71F0}" type="presParOf" srcId="{E7B3913F-4F5D-488E-A6F0-396F68377207}" destId="{0B04EBD8-6226-48A0-8072-66C7D7642F72}" srcOrd="2" destOrd="0" presId="urn:microsoft.com/office/officeart/2018/5/layout/IconLeafLabelList"/>
    <dgm:cxn modelId="{BF734BB8-8FAD-41E9-9D10-E88603624BD8}" type="presParOf" srcId="{E7B3913F-4F5D-488E-A6F0-396F68377207}" destId="{AB7B60EA-F6D0-4C79-9FAA-0DC8FF50264B}" srcOrd="3" destOrd="0" presId="urn:microsoft.com/office/officeart/2018/5/layout/IconLeafLabelList"/>
    <dgm:cxn modelId="{8E1B5B7D-3041-46EA-9389-59BCD4B5533D}" type="presParOf" srcId="{95F72298-6F2A-4AD2-A071-94663BD7EB36}" destId="{02A54EB9-FFBA-46F2-BB10-CF71AFD98147}" srcOrd="7" destOrd="0" presId="urn:microsoft.com/office/officeart/2018/5/layout/IconLeafLabelList"/>
    <dgm:cxn modelId="{64EB9BFB-AC46-403A-88B6-D436D79C4E3E}" type="presParOf" srcId="{95F72298-6F2A-4AD2-A071-94663BD7EB36}" destId="{1ABE11B2-C9AB-4DC7-9664-A33047C1A753}" srcOrd="8" destOrd="0" presId="urn:microsoft.com/office/officeart/2018/5/layout/IconLeafLabelList"/>
    <dgm:cxn modelId="{737DDFB0-E383-40E8-B7D6-00DE0B167B4A}" type="presParOf" srcId="{1ABE11B2-C9AB-4DC7-9664-A33047C1A753}" destId="{C5838F34-582A-4E3F-896C-236D27254452}" srcOrd="0" destOrd="0" presId="urn:microsoft.com/office/officeart/2018/5/layout/IconLeafLabelList"/>
    <dgm:cxn modelId="{733DB7BD-87AE-477D-9620-ED6EF06B04EC}" type="presParOf" srcId="{1ABE11B2-C9AB-4DC7-9664-A33047C1A753}" destId="{010BDFA6-166A-4F11-B946-8AEEC0950FE3}" srcOrd="1" destOrd="0" presId="urn:microsoft.com/office/officeart/2018/5/layout/IconLeafLabelList"/>
    <dgm:cxn modelId="{EA90AC6C-6F2B-4AA3-A507-8BFDBCAE4730}" type="presParOf" srcId="{1ABE11B2-C9AB-4DC7-9664-A33047C1A753}" destId="{4A3E77BA-F09D-4D10-884C-3FB21A23196C}" srcOrd="2" destOrd="0" presId="urn:microsoft.com/office/officeart/2018/5/layout/IconLeafLabelList"/>
    <dgm:cxn modelId="{348267B0-5C56-4560-9250-43892670FEDE}" type="presParOf" srcId="{1ABE11B2-C9AB-4DC7-9664-A33047C1A753}" destId="{37B4302C-C082-476A-BA87-676D6335E4D6}" srcOrd="3" destOrd="0" presId="urn:microsoft.com/office/officeart/2018/5/layout/IconLeafLabelList"/>
    <dgm:cxn modelId="{9C1D9477-5202-491D-827A-F06EAD35F8DF}" type="presParOf" srcId="{95F72298-6F2A-4AD2-A071-94663BD7EB36}" destId="{69A3DC81-76BF-4139-B056-6283928C4265}" srcOrd="9" destOrd="0" presId="urn:microsoft.com/office/officeart/2018/5/layout/IconLeafLabelList"/>
    <dgm:cxn modelId="{4699FA6A-4CA8-461B-BAB0-4BA6FDAA8E85}" type="presParOf" srcId="{95F72298-6F2A-4AD2-A071-94663BD7EB36}" destId="{C895646A-1FBA-445F-9A24-322F750B8326}" srcOrd="10" destOrd="0" presId="urn:microsoft.com/office/officeart/2018/5/layout/IconLeafLabelList"/>
    <dgm:cxn modelId="{2CA814B8-0900-4E4E-9A7F-BC6ED13642EC}" type="presParOf" srcId="{C895646A-1FBA-445F-9A24-322F750B8326}" destId="{D5311C64-58B8-4437-9E48-A88588D11018}" srcOrd="0" destOrd="0" presId="urn:microsoft.com/office/officeart/2018/5/layout/IconLeafLabelList"/>
    <dgm:cxn modelId="{F1467E54-AAF4-4350-AFE3-EC6085C2E844}" type="presParOf" srcId="{C895646A-1FBA-445F-9A24-322F750B8326}" destId="{60607FE7-E908-458D-9F7A-F804CEC3EBED}" srcOrd="1" destOrd="0" presId="urn:microsoft.com/office/officeart/2018/5/layout/IconLeafLabelList"/>
    <dgm:cxn modelId="{2D75814F-4781-464B-B72A-101AAE44B9EC}" type="presParOf" srcId="{C895646A-1FBA-445F-9A24-322F750B8326}" destId="{D441F1A4-F371-41B2-88A7-89FBC5AC2DD2}" srcOrd="2" destOrd="0" presId="urn:microsoft.com/office/officeart/2018/5/layout/IconLeafLabelList"/>
    <dgm:cxn modelId="{6C413B2E-A28F-4B61-A4BD-8C299CA0BDFB}" type="presParOf" srcId="{C895646A-1FBA-445F-9A24-322F750B8326}" destId="{FD0F2B1F-B8C3-4A66-B10B-68D146431BFA}" srcOrd="3" destOrd="0" presId="urn:microsoft.com/office/officeart/2018/5/layout/IconLeafLabelList"/>
    <dgm:cxn modelId="{2B49DBFE-C262-4033-A34A-4DAA6C439686}" type="presParOf" srcId="{95F72298-6F2A-4AD2-A071-94663BD7EB36}" destId="{F687DDCF-0FD0-4E90-B835-79CCC9D193EF}" srcOrd="11" destOrd="0" presId="urn:microsoft.com/office/officeart/2018/5/layout/IconLeafLabelList"/>
    <dgm:cxn modelId="{29B06546-AB3D-4273-A107-CBA691595F3A}" type="presParOf" srcId="{95F72298-6F2A-4AD2-A071-94663BD7EB36}" destId="{37331847-8808-4DCF-8B89-946B5D8954F8}" srcOrd="12" destOrd="0" presId="urn:microsoft.com/office/officeart/2018/5/layout/IconLeafLabelList"/>
    <dgm:cxn modelId="{926726C7-BA21-44B8-86BB-6465DC779A20}" type="presParOf" srcId="{37331847-8808-4DCF-8B89-946B5D8954F8}" destId="{69B96395-4C57-400A-9B7C-49FF633E0811}" srcOrd="0" destOrd="0" presId="urn:microsoft.com/office/officeart/2018/5/layout/IconLeafLabelList"/>
    <dgm:cxn modelId="{6084C50A-AC2E-4F6A-A40C-312B15D2A397}" type="presParOf" srcId="{37331847-8808-4DCF-8B89-946B5D8954F8}" destId="{F2687D69-540E-4C2C-989C-4DA1F89D501A}" srcOrd="1" destOrd="0" presId="urn:microsoft.com/office/officeart/2018/5/layout/IconLeafLabelList"/>
    <dgm:cxn modelId="{3E780835-6DF5-4F13-8168-6850A48C9FC1}" type="presParOf" srcId="{37331847-8808-4DCF-8B89-946B5D8954F8}" destId="{40909739-AB55-4BF3-B00D-D78FEADA91CD}" srcOrd="2" destOrd="0" presId="urn:microsoft.com/office/officeart/2018/5/layout/IconLeafLabelList"/>
    <dgm:cxn modelId="{0D862B9E-647C-44B3-8E0F-5518C0067248}" type="presParOf" srcId="{37331847-8808-4DCF-8B89-946B5D8954F8}" destId="{A80B1236-5057-42BD-AB8D-B34EB536A74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054337-3FFC-47DE-9539-C5FA66ED9029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75899E3-E7F2-48D8-BF89-DB88F6EBA36E}">
      <dgm:prSet/>
      <dgm:spPr/>
      <dgm:t>
        <a:bodyPr/>
        <a:lstStyle/>
        <a:p>
          <a:r>
            <a:rPr lang="en-IN"/>
            <a:t>Observe</a:t>
          </a:r>
          <a:endParaRPr lang="en-US"/>
        </a:p>
      </dgm:t>
    </dgm:pt>
    <dgm:pt modelId="{9EB05E80-AD16-4BC9-9954-30873873F43C}" type="parTrans" cxnId="{CEEC5AA4-8BDB-4F96-B417-85E2ECE24C3B}">
      <dgm:prSet/>
      <dgm:spPr/>
      <dgm:t>
        <a:bodyPr/>
        <a:lstStyle/>
        <a:p>
          <a:endParaRPr lang="en-US"/>
        </a:p>
      </dgm:t>
    </dgm:pt>
    <dgm:pt modelId="{51AACB1A-A3EF-45AC-BC32-474D3FC52193}" type="sibTrans" cxnId="{CEEC5AA4-8BDB-4F96-B417-85E2ECE24C3B}">
      <dgm:prSet/>
      <dgm:spPr/>
      <dgm:t>
        <a:bodyPr/>
        <a:lstStyle/>
        <a:p>
          <a:endParaRPr lang="en-US"/>
        </a:p>
      </dgm:t>
    </dgm:pt>
    <dgm:pt modelId="{7FBD4130-EBE4-495A-920D-F6D56CDCCE25}">
      <dgm:prSet/>
      <dgm:spPr/>
      <dgm:t>
        <a:bodyPr/>
        <a:lstStyle/>
        <a:p>
          <a:r>
            <a:rPr lang="en-IN"/>
            <a:t>the null values (if any)</a:t>
          </a:r>
          <a:endParaRPr lang="en-US"/>
        </a:p>
      </dgm:t>
    </dgm:pt>
    <dgm:pt modelId="{1C911FCA-278D-49E7-861A-DFF939D690E0}" type="parTrans" cxnId="{84F87C8B-400D-462E-9607-4DA7D7C073CE}">
      <dgm:prSet/>
      <dgm:spPr/>
      <dgm:t>
        <a:bodyPr/>
        <a:lstStyle/>
        <a:p>
          <a:endParaRPr lang="en-US"/>
        </a:p>
      </dgm:t>
    </dgm:pt>
    <dgm:pt modelId="{D06ED116-F48E-422C-9132-36DBA5A67117}" type="sibTrans" cxnId="{84F87C8B-400D-462E-9607-4DA7D7C073CE}">
      <dgm:prSet/>
      <dgm:spPr/>
      <dgm:t>
        <a:bodyPr/>
        <a:lstStyle/>
        <a:p>
          <a:endParaRPr lang="en-US"/>
        </a:p>
      </dgm:t>
    </dgm:pt>
    <dgm:pt modelId="{CB3FD2DB-37B3-489E-9BF2-E91A19F1F4AF}">
      <dgm:prSet/>
      <dgm:spPr/>
      <dgm:t>
        <a:bodyPr/>
        <a:lstStyle/>
        <a:p>
          <a:r>
            <a:rPr lang="en-IN"/>
            <a:t>Check values in the different columns</a:t>
          </a:r>
          <a:endParaRPr lang="en-US"/>
        </a:p>
      </dgm:t>
    </dgm:pt>
    <dgm:pt modelId="{0F3778F8-0F58-4C91-89EA-D15C63197AC8}" type="parTrans" cxnId="{345F1829-90E8-4F05-8F94-09142E6DB78C}">
      <dgm:prSet/>
      <dgm:spPr/>
      <dgm:t>
        <a:bodyPr/>
        <a:lstStyle/>
        <a:p>
          <a:endParaRPr lang="en-US"/>
        </a:p>
      </dgm:t>
    </dgm:pt>
    <dgm:pt modelId="{806E97A1-8D5B-4FEC-AC39-4960CFA9BD6A}" type="sibTrans" cxnId="{345F1829-90E8-4F05-8F94-09142E6DB78C}">
      <dgm:prSet/>
      <dgm:spPr/>
      <dgm:t>
        <a:bodyPr/>
        <a:lstStyle/>
        <a:p>
          <a:endParaRPr lang="en-US"/>
        </a:p>
      </dgm:t>
    </dgm:pt>
    <dgm:pt modelId="{D0AF1BB3-6617-4BD2-882F-33487ECD54D0}">
      <dgm:prSet/>
      <dgm:spPr/>
      <dgm:t>
        <a:bodyPr/>
        <a:lstStyle/>
        <a:p>
          <a:r>
            <a:rPr lang="en-IN"/>
            <a:t>How are the values affecting Sales</a:t>
          </a:r>
          <a:endParaRPr lang="en-US"/>
        </a:p>
      </dgm:t>
    </dgm:pt>
    <dgm:pt modelId="{FFD9422E-EAAF-4B3B-A8F0-1C85AA23C662}" type="parTrans" cxnId="{681F6AD8-8FB4-4199-8510-98F546E61671}">
      <dgm:prSet/>
      <dgm:spPr/>
      <dgm:t>
        <a:bodyPr/>
        <a:lstStyle/>
        <a:p>
          <a:endParaRPr lang="en-US"/>
        </a:p>
      </dgm:t>
    </dgm:pt>
    <dgm:pt modelId="{E586C3D1-29BD-4143-AF60-7E9EF7970D3A}" type="sibTrans" cxnId="{681F6AD8-8FB4-4199-8510-98F546E61671}">
      <dgm:prSet/>
      <dgm:spPr/>
      <dgm:t>
        <a:bodyPr/>
        <a:lstStyle/>
        <a:p>
          <a:endParaRPr lang="en-US"/>
        </a:p>
      </dgm:t>
    </dgm:pt>
    <dgm:pt modelId="{1598C3C7-FFFC-4F40-A219-862B8466E5AD}" type="pres">
      <dgm:prSet presAssocID="{4D054337-3FFC-47DE-9539-C5FA66ED9029}" presName="cycle" presStyleCnt="0">
        <dgm:presLayoutVars>
          <dgm:dir/>
          <dgm:resizeHandles val="exact"/>
        </dgm:presLayoutVars>
      </dgm:prSet>
      <dgm:spPr/>
    </dgm:pt>
    <dgm:pt modelId="{662171A5-A3E3-494F-85D1-E5FED1A29CFD}" type="pres">
      <dgm:prSet presAssocID="{375899E3-E7F2-48D8-BF89-DB88F6EBA36E}" presName="node" presStyleLbl="node1" presStyleIdx="0" presStyleCnt="4">
        <dgm:presLayoutVars>
          <dgm:bulletEnabled val="1"/>
        </dgm:presLayoutVars>
      </dgm:prSet>
      <dgm:spPr/>
    </dgm:pt>
    <dgm:pt modelId="{E29F10DB-F13D-421C-86E0-3FCC93F1295D}" type="pres">
      <dgm:prSet presAssocID="{51AACB1A-A3EF-45AC-BC32-474D3FC52193}" presName="sibTrans" presStyleLbl="sibTrans2D1" presStyleIdx="0" presStyleCnt="4"/>
      <dgm:spPr/>
    </dgm:pt>
    <dgm:pt modelId="{248DEEB9-24F7-4E94-9874-CDA464F5EAB5}" type="pres">
      <dgm:prSet presAssocID="{51AACB1A-A3EF-45AC-BC32-474D3FC52193}" presName="connectorText" presStyleLbl="sibTrans2D1" presStyleIdx="0" presStyleCnt="4"/>
      <dgm:spPr/>
    </dgm:pt>
    <dgm:pt modelId="{A140DD15-0009-431A-B628-93E21989F7C5}" type="pres">
      <dgm:prSet presAssocID="{7FBD4130-EBE4-495A-920D-F6D56CDCCE25}" presName="node" presStyleLbl="node1" presStyleIdx="1" presStyleCnt="4">
        <dgm:presLayoutVars>
          <dgm:bulletEnabled val="1"/>
        </dgm:presLayoutVars>
      </dgm:prSet>
      <dgm:spPr/>
    </dgm:pt>
    <dgm:pt modelId="{CEB0C97F-E40A-4A0C-926E-19BC073FE95A}" type="pres">
      <dgm:prSet presAssocID="{D06ED116-F48E-422C-9132-36DBA5A67117}" presName="sibTrans" presStyleLbl="sibTrans2D1" presStyleIdx="1" presStyleCnt="4"/>
      <dgm:spPr/>
    </dgm:pt>
    <dgm:pt modelId="{A825B389-DC5A-44D9-AC83-158221DA384E}" type="pres">
      <dgm:prSet presAssocID="{D06ED116-F48E-422C-9132-36DBA5A67117}" presName="connectorText" presStyleLbl="sibTrans2D1" presStyleIdx="1" presStyleCnt="4"/>
      <dgm:spPr/>
    </dgm:pt>
    <dgm:pt modelId="{C16CB388-B940-454D-97B9-D42B19457A03}" type="pres">
      <dgm:prSet presAssocID="{CB3FD2DB-37B3-489E-9BF2-E91A19F1F4AF}" presName="node" presStyleLbl="node1" presStyleIdx="2" presStyleCnt="4">
        <dgm:presLayoutVars>
          <dgm:bulletEnabled val="1"/>
        </dgm:presLayoutVars>
      </dgm:prSet>
      <dgm:spPr/>
    </dgm:pt>
    <dgm:pt modelId="{6D79E71E-F734-4F1A-9FBA-5808EF0BB27A}" type="pres">
      <dgm:prSet presAssocID="{806E97A1-8D5B-4FEC-AC39-4960CFA9BD6A}" presName="sibTrans" presStyleLbl="sibTrans2D1" presStyleIdx="2" presStyleCnt="4"/>
      <dgm:spPr/>
    </dgm:pt>
    <dgm:pt modelId="{E52695EF-5F9A-40FA-B8FB-E1DF0C8D595B}" type="pres">
      <dgm:prSet presAssocID="{806E97A1-8D5B-4FEC-AC39-4960CFA9BD6A}" presName="connectorText" presStyleLbl="sibTrans2D1" presStyleIdx="2" presStyleCnt="4"/>
      <dgm:spPr/>
    </dgm:pt>
    <dgm:pt modelId="{44D0E8F7-ADF6-4CD1-B88D-E33317FF5F01}" type="pres">
      <dgm:prSet presAssocID="{D0AF1BB3-6617-4BD2-882F-33487ECD54D0}" presName="node" presStyleLbl="node1" presStyleIdx="3" presStyleCnt="4">
        <dgm:presLayoutVars>
          <dgm:bulletEnabled val="1"/>
        </dgm:presLayoutVars>
      </dgm:prSet>
      <dgm:spPr/>
    </dgm:pt>
    <dgm:pt modelId="{AEA2E2DC-8483-403E-BF26-8497D94E584F}" type="pres">
      <dgm:prSet presAssocID="{E586C3D1-29BD-4143-AF60-7E9EF7970D3A}" presName="sibTrans" presStyleLbl="sibTrans2D1" presStyleIdx="3" presStyleCnt="4"/>
      <dgm:spPr/>
    </dgm:pt>
    <dgm:pt modelId="{D9CAC0E4-064C-48E5-A365-3D7AFD138D6D}" type="pres">
      <dgm:prSet presAssocID="{E586C3D1-29BD-4143-AF60-7E9EF7970D3A}" presName="connectorText" presStyleLbl="sibTrans2D1" presStyleIdx="3" presStyleCnt="4"/>
      <dgm:spPr/>
    </dgm:pt>
  </dgm:ptLst>
  <dgm:cxnLst>
    <dgm:cxn modelId="{BA845606-3782-4FEC-96E7-3197FF5669EF}" type="presOf" srcId="{CB3FD2DB-37B3-489E-9BF2-E91A19F1F4AF}" destId="{C16CB388-B940-454D-97B9-D42B19457A03}" srcOrd="0" destOrd="0" presId="urn:microsoft.com/office/officeart/2005/8/layout/cycle2"/>
    <dgm:cxn modelId="{A4457022-7285-45AB-B0B1-2A3B5D13807B}" type="presOf" srcId="{4D054337-3FFC-47DE-9539-C5FA66ED9029}" destId="{1598C3C7-FFFC-4F40-A219-862B8466E5AD}" srcOrd="0" destOrd="0" presId="urn:microsoft.com/office/officeart/2005/8/layout/cycle2"/>
    <dgm:cxn modelId="{B28F9622-EB5E-4250-BAFA-A382992A1058}" type="presOf" srcId="{D0AF1BB3-6617-4BD2-882F-33487ECD54D0}" destId="{44D0E8F7-ADF6-4CD1-B88D-E33317FF5F01}" srcOrd="0" destOrd="0" presId="urn:microsoft.com/office/officeart/2005/8/layout/cycle2"/>
    <dgm:cxn modelId="{345F1829-90E8-4F05-8F94-09142E6DB78C}" srcId="{4D054337-3FFC-47DE-9539-C5FA66ED9029}" destId="{CB3FD2DB-37B3-489E-9BF2-E91A19F1F4AF}" srcOrd="2" destOrd="0" parTransId="{0F3778F8-0F58-4C91-89EA-D15C63197AC8}" sibTransId="{806E97A1-8D5B-4FEC-AC39-4960CFA9BD6A}"/>
    <dgm:cxn modelId="{2EFDA22D-B450-4769-B61B-E06C7D877E16}" type="presOf" srcId="{E586C3D1-29BD-4143-AF60-7E9EF7970D3A}" destId="{AEA2E2DC-8483-403E-BF26-8497D94E584F}" srcOrd="0" destOrd="0" presId="urn:microsoft.com/office/officeart/2005/8/layout/cycle2"/>
    <dgm:cxn modelId="{0CD0195E-3600-4BE0-9FA6-85A956F3D488}" type="presOf" srcId="{D06ED116-F48E-422C-9132-36DBA5A67117}" destId="{CEB0C97F-E40A-4A0C-926E-19BC073FE95A}" srcOrd="0" destOrd="0" presId="urn:microsoft.com/office/officeart/2005/8/layout/cycle2"/>
    <dgm:cxn modelId="{0EC3DE64-0CAE-45B7-9122-2C31F2FE8F26}" type="presOf" srcId="{806E97A1-8D5B-4FEC-AC39-4960CFA9BD6A}" destId="{E52695EF-5F9A-40FA-B8FB-E1DF0C8D595B}" srcOrd="1" destOrd="0" presId="urn:microsoft.com/office/officeart/2005/8/layout/cycle2"/>
    <dgm:cxn modelId="{17EFCB4D-BBAA-4481-8498-0FDF26287C6A}" type="presOf" srcId="{D06ED116-F48E-422C-9132-36DBA5A67117}" destId="{A825B389-DC5A-44D9-AC83-158221DA384E}" srcOrd="1" destOrd="0" presId="urn:microsoft.com/office/officeart/2005/8/layout/cycle2"/>
    <dgm:cxn modelId="{84F87C8B-400D-462E-9607-4DA7D7C073CE}" srcId="{4D054337-3FFC-47DE-9539-C5FA66ED9029}" destId="{7FBD4130-EBE4-495A-920D-F6D56CDCCE25}" srcOrd="1" destOrd="0" parTransId="{1C911FCA-278D-49E7-861A-DFF939D690E0}" sibTransId="{D06ED116-F48E-422C-9132-36DBA5A67117}"/>
    <dgm:cxn modelId="{5AFB3AA4-BA58-420A-A6E5-A4C047A4B782}" type="presOf" srcId="{51AACB1A-A3EF-45AC-BC32-474D3FC52193}" destId="{E29F10DB-F13D-421C-86E0-3FCC93F1295D}" srcOrd="0" destOrd="0" presId="urn:microsoft.com/office/officeart/2005/8/layout/cycle2"/>
    <dgm:cxn modelId="{CEEC5AA4-8BDB-4F96-B417-85E2ECE24C3B}" srcId="{4D054337-3FFC-47DE-9539-C5FA66ED9029}" destId="{375899E3-E7F2-48D8-BF89-DB88F6EBA36E}" srcOrd="0" destOrd="0" parTransId="{9EB05E80-AD16-4BC9-9954-30873873F43C}" sibTransId="{51AACB1A-A3EF-45AC-BC32-474D3FC52193}"/>
    <dgm:cxn modelId="{4920C0AB-B3CA-46D6-8692-5E2160C79C66}" type="presOf" srcId="{7FBD4130-EBE4-495A-920D-F6D56CDCCE25}" destId="{A140DD15-0009-431A-B628-93E21989F7C5}" srcOrd="0" destOrd="0" presId="urn:microsoft.com/office/officeart/2005/8/layout/cycle2"/>
    <dgm:cxn modelId="{5F8000B1-A33E-47F3-B535-2E6A4FB2C9AA}" type="presOf" srcId="{806E97A1-8D5B-4FEC-AC39-4960CFA9BD6A}" destId="{6D79E71E-F734-4F1A-9FBA-5808EF0BB27A}" srcOrd="0" destOrd="0" presId="urn:microsoft.com/office/officeart/2005/8/layout/cycle2"/>
    <dgm:cxn modelId="{03ABA9D2-3E94-45F3-9A2F-CAF29DCED83C}" type="presOf" srcId="{51AACB1A-A3EF-45AC-BC32-474D3FC52193}" destId="{248DEEB9-24F7-4E94-9874-CDA464F5EAB5}" srcOrd="1" destOrd="0" presId="urn:microsoft.com/office/officeart/2005/8/layout/cycle2"/>
    <dgm:cxn modelId="{C961A7D5-05D2-441A-AAA2-380E3F812B30}" type="presOf" srcId="{375899E3-E7F2-48D8-BF89-DB88F6EBA36E}" destId="{662171A5-A3E3-494F-85D1-E5FED1A29CFD}" srcOrd="0" destOrd="0" presId="urn:microsoft.com/office/officeart/2005/8/layout/cycle2"/>
    <dgm:cxn modelId="{681F6AD8-8FB4-4199-8510-98F546E61671}" srcId="{4D054337-3FFC-47DE-9539-C5FA66ED9029}" destId="{D0AF1BB3-6617-4BD2-882F-33487ECD54D0}" srcOrd="3" destOrd="0" parTransId="{FFD9422E-EAAF-4B3B-A8F0-1C85AA23C662}" sibTransId="{E586C3D1-29BD-4143-AF60-7E9EF7970D3A}"/>
    <dgm:cxn modelId="{036AB5DB-6C83-4CF5-A531-C9BF9C6E490E}" type="presOf" srcId="{E586C3D1-29BD-4143-AF60-7E9EF7970D3A}" destId="{D9CAC0E4-064C-48E5-A365-3D7AFD138D6D}" srcOrd="1" destOrd="0" presId="urn:microsoft.com/office/officeart/2005/8/layout/cycle2"/>
    <dgm:cxn modelId="{707880E1-4667-4089-AB03-01DF6FD0C07B}" type="presParOf" srcId="{1598C3C7-FFFC-4F40-A219-862B8466E5AD}" destId="{662171A5-A3E3-494F-85D1-E5FED1A29CFD}" srcOrd="0" destOrd="0" presId="urn:microsoft.com/office/officeart/2005/8/layout/cycle2"/>
    <dgm:cxn modelId="{FBF793C1-EA75-4139-B017-A1FDD957D9B0}" type="presParOf" srcId="{1598C3C7-FFFC-4F40-A219-862B8466E5AD}" destId="{E29F10DB-F13D-421C-86E0-3FCC93F1295D}" srcOrd="1" destOrd="0" presId="urn:microsoft.com/office/officeart/2005/8/layout/cycle2"/>
    <dgm:cxn modelId="{F3F7545A-0AC8-4150-A76E-D7A78732E9F5}" type="presParOf" srcId="{E29F10DB-F13D-421C-86E0-3FCC93F1295D}" destId="{248DEEB9-24F7-4E94-9874-CDA464F5EAB5}" srcOrd="0" destOrd="0" presId="urn:microsoft.com/office/officeart/2005/8/layout/cycle2"/>
    <dgm:cxn modelId="{15E74825-966A-4917-BF32-38E213A18604}" type="presParOf" srcId="{1598C3C7-FFFC-4F40-A219-862B8466E5AD}" destId="{A140DD15-0009-431A-B628-93E21989F7C5}" srcOrd="2" destOrd="0" presId="urn:microsoft.com/office/officeart/2005/8/layout/cycle2"/>
    <dgm:cxn modelId="{F20FB272-7284-499D-9ECD-B1EEE449C709}" type="presParOf" srcId="{1598C3C7-FFFC-4F40-A219-862B8466E5AD}" destId="{CEB0C97F-E40A-4A0C-926E-19BC073FE95A}" srcOrd="3" destOrd="0" presId="urn:microsoft.com/office/officeart/2005/8/layout/cycle2"/>
    <dgm:cxn modelId="{06785967-3312-427B-A52F-4C4DBD650ABA}" type="presParOf" srcId="{CEB0C97F-E40A-4A0C-926E-19BC073FE95A}" destId="{A825B389-DC5A-44D9-AC83-158221DA384E}" srcOrd="0" destOrd="0" presId="urn:microsoft.com/office/officeart/2005/8/layout/cycle2"/>
    <dgm:cxn modelId="{634BDA73-A9E5-458E-AEFC-01F49ACE9F2F}" type="presParOf" srcId="{1598C3C7-FFFC-4F40-A219-862B8466E5AD}" destId="{C16CB388-B940-454D-97B9-D42B19457A03}" srcOrd="4" destOrd="0" presId="urn:microsoft.com/office/officeart/2005/8/layout/cycle2"/>
    <dgm:cxn modelId="{7F58E213-693B-40E2-8392-B879EAC6705E}" type="presParOf" srcId="{1598C3C7-FFFC-4F40-A219-862B8466E5AD}" destId="{6D79E71E-F734-4F1A-9FBA-5808EF0BB27A}" srcOrd="5" destOrd="0" presId="urn:microsoft.com/office/officeart/2005/8/layout/cycle2"/>
    <dgm:cxn modelId="{7EFFAB60-CD9E-4E52-B1F2-0FB149943295}" type="presParOf" srcId="{6D79E71E-F734-4F1A-9FBA-5808EF0BB27A}" destId="{E52695EF-5F9A-40FA-B8FB-E1DF0C8D595B}" srcOrd="0" destOrd="0" presId="urn:microsoft.com/office/officeart/2005/8/layout/cycle2"/>
    <dgm:cxn modelId="{F9DE001C-FA1F-49CD-8E9E-8BC08EA50648}" type="presParOf" srcId="{1598C3C7-FFFC-4F40-A219-862B8466E5AD}" destId="{44D0E8F7-ADF6-4CD1-B88D-E33317FF5F01}" srcOrd="6" destOrd="0" presId="urn:microsoft.com/office/officeart/2005/8/layout/cycle2"/>
    <dgm:cxn modelId="{DA9EA529-3AC7-436D-AB12-5F3E1498FB3D}" type="presParOf" srcId="{1598C3C7-FFFC-4F40-A219-862B8466E5AD}" destId="{AEA2E2DC-8483-403E-BF26-8497D94E584F}" srcOrd="7" destOrd="0" presId="urn:microsoft.com/office/officeart/2005/8/layout/cycle2"/>
    <dgm:cxn modelId="{819B4FC7-F6D3-4EDE-8025-FBAD31D5D13D}" type="presParOf" srcId="{AEA2E2DC-8483-403E-BF26-8497D94E584F}" destId="{D9CAC0E4-064C-48E5-A365-3D7AFD138D6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ACC1E7-1E35-404D-990F-41F5DFDC4FD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A84B411-2E70-4EDF-BC60-BDF3DB72CACE}">
      <dgm:prSet/>
      <dgm:spPr/>
      <dgm:t>
        <a:bodyPr/>
        <a:lstStyle/>
        <a:p>
          <a:r>
            <a:rPr lang="en-IN" dirty="0"/>
            <a:t>We have concluded that the sales data is affected the following factors:</a:t>
          </a:r>
          <a:endParaRPr lang="en-US" dirty="0"/>
        </a:p>
      </dgm:t>
    </dgm:pt>
    <dgm:pt modelId="{685763E0-A669-4689-BA99-0B1269D04ADB}" type="parTrans" cxnId="{4C6ADFC2-390E-435F-83E9-DC3E7475D878}">
      <dgm:prSet/>
      <dgm:spPr/>
      <dgm:t>
        <a:bodyPr/>
        <a:lstStyle/>
        <a:p>
          <a:endParaRPr lang="en-US"/>
        </a:p>
      </dgm:t>
    </dgm:pt>
    <dgm:pt modelId="{97B33870-9C2F-4906-8933-C5AE26FCE758}" type="sibTrans" cxnId="{4C6ADFC2-390E-435F-83E9-DC3E7475D878}">
      <dgm:prSet/>
      <dgm:spPr/>
      <dgm:t>
        <a:bodyPr/>
        <a:lstStyle/>
        <a:p>
          <a:endParaRPr lang="en-US"/>
        </a:p>
      </dgm:t>
    </dgm:pt>
    <dgm:pt modelId="{B56D1651-7CE1-4880-AC3D-61DE0C6275BE}">
      <dgm:prSet/>
      <dgm:spPr/>
      <dgm:t>
        <a:bodyPr/>
        <a:lstStyle/>
        <a:p>
          <a:r>
            <a:rPr lang="en-IN" dirty="0"/>
            <a:t>1. Type of Item:</a:t>
          </a:r>
          <a:endParaRPr lang="en-US" dirty="0"/>
        </a:p>
      </dgm:t>
    </dgm:pt>
    <dgm:pt modelId="{3555C654-E31C-4CDE-810C-3224174E4D92}" type="parTrans" cxnId="{359FD283-324A-41E0-BA7F-B62E8601BDBA}">
      <dgm:prSet/>
      <dgm:spPr/>
      <dgm:t>
        <a:bodyPr/>
        <a:lstStyle/>
        <a:p>
          <a:endParaRPr lang="en-US"/>
        </a:p>
      </dgm:t>
    </dgm:pt>
    <dgm:pt modelId="{10E2EB76-16D9-48E1-AB50-E12788C6EEB2}" type="sibTrans" cxnId="{359FD283-324A-41E0-BA7F-B62E8601BDBA}">
      <dgm:prSet/>
      <dgm:spPr/>
      <dgm:t>
        <a:bodyPr/>
        <a:lstStyle/>
        <a:p>
          <a:endParaRPr lang="en-US"/>
        </a:p>
      </dgm:t>
    </dgm:pt>
    <dgm:pt modelId="{9E9E337D-001D-428E-9388-6BDBEA31B6C1}">
      <dgm:prSet/>
      <dgm:spPr/>
      <dgm:t>
        <a:bodyPr/>
        <a:lstStyle/>
        <a:p>
          <a:r>
            <a:rPr lang="en-IN" dirty="0"/>
            <a:t>We can observe that people buy more Fruits and vegetables, and Snack type of goods.</a:t>
          </a:r>
          <a:endParaRPr lang="en-US" dirty="0"/>
        </a:p>
      </dgm:t>
    </dgm:pt>
    <dgm:pt modelId="{E85AF526-1B09-405E-9B16-F23132B35849}" type="parTrans" cxnId="{21E14865-22F7-4F09-B965-42F9BFF8BF19}">
      <dgm:prSet/>
      <dgm:spPr/>
      <dgm:t>
        <a:bodyPr/>
        <a:lstStyle/>
        <a:p>
          <a:endParaRPr lang="en-US"/>
        </a:p>
      </dgm:t>
    </dgm:pt>
    <dgm:pt modelId="{B68D98E1-0CAC-47AA-896E-DB3D9821F69A}" type="sibTrans" cxnId="{21E14865-22F7-4F09-B965-42F9BFF8BF19}">
      <dgm:prSet/>
      <dgm:spPr/>
      <dgm:t>
        <a:bodyPr/>
        <a:lstStyle/>
        <a:p>
          <a:endParaRPr lang="en-US"/>
        </a:p>
      </dgm:t>
    </dgm:pt>
    <dgm:pt modelId="{1CABE229-3CF6-4FCD-AF92-0C709B65CC4F}">
      <dgm:prSet/>
      <dgm:spPr/>
      <dgm:t>
        <a:bodyPr/>
        <a:lstStyle/>
        <a:p>
          <a:r>
            <a:rPr lang="en-IN" dirty="0"/>
            <a:t>2. Fat Content of Item:</a:t>
          </a:r>
          <a:endParaRPr lang="en-US" dirty="0"/>
        </a:p>
      </dgm:t>
    </dgm:pt>
    <dgm:pt modelId="{66643501-468F-4451-AD2D-81B6D7F93B67}" type="parTrans" cxnId="{D0C2FF15-C5C5-4A86-9C9E-7C3432ECB34B}">
      <dgm:prSet/>
      <dgm:spPr/>
      <dgm:t>
        <a:bodyPr/>
        <a:lstStyle/>
        <a:p>
          <a:endParaRPr lang="en-US"/>
        </a:p>
      </dgm:t>
    </dgm:pt>
    <dgm:pt modelId="{F7854392-7DD7-44F1-82DA-B55569DBB902}" type="sibTrans" cxnId="{D0C2FF15-C5C5-4A86-9C9E-7C3432ECB34B}">
      <dgm:prSet/>
      <dgm:spPr/>
      <dgm:t>
        <a:bodyPr/>
        <a:lstStyle/>
        <a:p>
          <a:endParaRPr lang="en-US"/>
        </a:p>
      </dgm:t>
    </dgm:pt>
    <dgm:pt modelId="{48B6B71E-2D46-4334-8481-9C05A3C31C97}">
      <dgm:prSet/>
      <dgm:spPr/>
      <dgm:t>
        <a:bodyPr/>
        <a:lstStyle/>
        <a:p>
          <a:r>
            <a:rPr lang="en-IN" dirty="0"/>
            <a:t>3. Year of establishment:</a:t>
          </a:r>
          <a:endParaRPr lang="en-US" dirty="0"/>
        </a:p>
      </dgm:t>
    </dgm:pt>
    <dgm:pt modelId="{23E1298E-AC12-45DB-81BB-DB3BAB5A9DBB}" type="parTrans" cxnId="{3ECB5910-7BFC-4174-B502-2778BC5F9D9B}">
      <dgm:prSet/>
      <dgm:spPr/>
      <dgm:t>
        <a:bodyPr/>
        <a:lstStyle/>
        <a:p>
          <a:endParaRPr lang="en-US"/>
        </a:p>
      </dgm:t>
    </dgm:pt>
    <dgm:pt modelId="{A91D7341-E7EA-49ED-BA41-D01963C32389}" type="sibTrans" cxnId="{3ECB5910-7BFC-4174-B502-2778BC5F9D9B}">
      <dgm:prSet/>
      <dgm:spPr/>
      <dgm:t>
        <a:bodyPr/>
        <a:lstStyle/>
        <a:p>
          <a:endParaRPr lang="en-US"/>
        </a:p>
      </dgm:t>
    </dgm:pt>
    <dgm:pt modelId="{9D2C55A2-8060-4673-8F7E-E42746AE183D}">
      <dgm:prSet/>
      <dgm:spPr/>
      <dgm:t>
        <a:bodyPr/>
        <a:lstStyle/>
        <a:p>
          <a:r>
            <a:rPr lang="en-IN" dirty="0"/>
            <a:t>We can observe that people buy more from outlets which were the oldest</a:t>
          </a:r>
          <a:endParaRPr lang="en-US" dirty="0"/>
        </a:p>
      </dgm:t>
    </dgm:pt>
    <dgm:pt modelId="{1BE1675E-D3FE-49CB-86BB-C36AECBF7865}" type="parTrans" cxnId="{257CACFD-F7A9-420B-BD40-C5BAC310D5FE}">
      <dgm:prSet/>
      <dgm:spPr/>
      <dgm:t>
        <a:bodyPr/>
        <a:lstStyle/>
        <a:p>
          <a:endParaRPr lang="en-US"/>
        </a:p>
      </dgm:t>
    </dgm:pt>
    <dgm:pt modelId="{33AEFCE0-9DD0-48D3-8C49-9674F55CA5ED}" type="sibTrans" cxnId="{257CACFD-F7A9-420B-BD40-C5BAC310D5FE}">
      <dgm:prSet/>
      <dgm:spPr/>
      <dgm:t>
        <a:bodyPr/>
        <a:lstStyle/>
        <a:p>
          <a:endParaRPr lang="en-US"/>
        </a:p>
      </dgm:t>
    </dgm:pt>
    <dgm:pt modelId="{27EDD936-0282-4D19-BF26-E0DB069DE3A4}">
      <dgm:prSet/>
      <dgm:spPr/>
      <dgm:t>
        <a:bodyPr/>
        <a:lstStyle/>
        <a:p>
          <a:r>
            <a:rPr lang="en-US" dirty="0"/>
            <a:t>Outlet sales is highly affected with type of outlet and </a:t>
          </a:r>
          <a:r>
            <a:rPr lang="en-US" dirty="0" err="1"/>
            <a:t>mrp</a:t>
          </a:r>
          <a:r>
            <a:rPr lang="en-US" dirty="0"/>
            <a:t> of the product. When these are removed the accuracy of outlet sales comes down.</a:t>
          </a:r>
        </a:p>
      </dgm:t>
    </dgm:pt>
    <dgm:pt modelId="{940E25A8-B476-4EF9-9E7A-36EB9C564103}" type="parTrans" cxnId="{E0DF208D-16E8-4D80-86D2-027D510402A0}">
      <dgm:prSet/>
      <dgm:spPr/>
      <dgm:t>
        <a:bodyPr/>
        <a:lstStyle/>
        <a:p>
          <a:endParaRPr lang="en-US"/>
        </a:p>
      </dgm:t>
    </dgm:pt>
    <dgm:pt modelId="{720C83A6-E6E5-4E51-8BFF-E8B6AEDCC920}" type="sibTrans" cxnId="{E0DF208D-16E8-4D80-86D2-027D510402A0}">
      <dgm:prSet/>
      <dgm:spPr/>
      <dgm:t>
        <a:bodyPr/>
        <a:lstStyle/>
        <a:p>
          <a:endParaRPr lang="en-US"/>
        </a:p>
      </dgm:t>
    </dgm:pt>
    <dgm:pt modelId="{2E3603D9-FA36-40E9-8406-C65AE8472E34}">
      <dgm:prSet/>
      <dgm:spPr/>
      <dgm:t>
        <a:bodyPr/>
        <a:lstStyle/>
        <a:p>
          <a:r>
            <a:rPr lang="en-IN" dirty="0"/>
            <a:t>We can observe that people buy more Low-Fat content goods</a:t>
          </a:r>
          <a:endParaRPr lang="en-US" dirty="0"/>
        </a:p>
      </dgm:t>
    </dgm:pt>
    <dgm:pt modelId="{7176FFE0-C430-42E0-9E65-40978ED58284}" type="sibTrans" cxnId="{E25E0F93-A8B9-4360-B670-5A28D1C9B545}">
      <dgm:prSet/>
      <dgm:spPr/>
      <dgm:t>
        <a:bodyPr/>
        <a:lstStyle/>
        <a:p>
          <a:endParaRPr lang="en-US"/>
        </a:p>
      </dgm:t>
    </dgm:pt>
    <dgm:pt modelId="{3E478632-E364-4156-9374-E0496A7AA3A1}" type="parTrans" cxnId="{E25E0F93-A8B9-4360-B670-5A28D1C9B545}">
      <dgm:prSet/>
      <dgm:spPr/>
      <dgm:t>
        <a:bodyPr/>
        <a:lstStyle/>
        <a:p>
          <a:endParaRPr lang="en-US"/>
        </a:p>
      </dgm:t>
    </dgm:pt>
    <dgm:pt modelId="{883F07AB-87EA-4514-BDB8-B3A12EC1A89B}" type="pres">
      <dgm:prSet presAssocID="{37ACC1E7-1E35-404D-990F-41F5DFDC4FD6}" presName="vert0" presStyleCnt="0">
        <dgm:presLayoutVars>
          <dgm:dir/>
          <dgm:animOne val="branch"/>
          <dgm:animLvl val="lvl"/>
        </dgm:presLayoutVars>
      </dgm:prSet>
      <dgm:spPr/>
    </dgm:pt>
    <dgm:pt modelId="{9C30C0FF-707B-4E93-9E33-19F3DDFEE357}" type="pres">
      <dgm:prSet presAssocID="{7A84B411-2E70-4EDF-BC60-BDF3DB72CACE}" presName="thickLine" presStyleLbl="alignNode1" presStyleIdx="0" presStyleCnt="8"/>
      <dgm:spPr/>
    </dgm:pt>
    <dgm:pt modelId="{034922B4-B75E-4B27-8137-702617143834}" type="pres">
      <dgm:prSet presAssocID="{7A84B411-2E70-4EDF-BC60-BDF3DB72CACE}" presName="horz1" presStyleCnt="0"/>
      <dgm:spPr/>
    </dgm:pt>
    <dgm:pt modelId="{7CAF3E4A-6303-4669-97E9-C058C5D13206}" type="pres">
      <dgm:prSet presAssocID="{7A84B411-2E70-4EDF-BC60-BDF3DB72CACE}" presName="tx1" presStyleLbl="revTx" presStyleIdx="0" presStyleCnt="8"/>
      <dgm:spPr/>
    </dgm:pt>
    <dgm:pt modelId="{F67581BE-F2FB-4FC5-86EA-AB42B06D5448}" type="pres">
      <dgm:prSet presAssocID="{7A84B411-2E70-4EDF-BC60-BDF3DB72CACE}" presName="vert1" presStyleCnt="0"/>
      <dgm:spPr/>
    </dgm:pt>
    <dgm:pt modelId="{7513AD2F-8711-4CA7-8614-6531F1F708E9}" type="pres">
      <dgm:prSet presAssocID="{B56D1651-7CE1-4880-AC3D-61DE0C6275BE}" presName="thickLine" presStyleLbl="alignNode1" presStyleIdx="1" presStyleCnt="8"/>
      <dgm:spPr/>
    </dgm:pt>
    <dgm:pt modelId="{C0C052A6-BDE4-4A51-B0F1-97C3DFF0EED7}" type="pres">
      <dgm:prSet presAssocID="{B56D1651-7CE1-4880-AC3D-61DE0C6275BE}" presName="horz1" presStyleCnt="0"/>
      <dgm:spPr/>
    </dgm:pt>
    <dgm:pt modelId="{34957E9C-9F76-415A-8126-3956811DA625}" type="pres">
      <dgm:prSet presAssocID="{B56D1651-7CE1-4880-AC3D-61DE0C6275BE}" presName="tx1" presStyleLbl="revTx" presStyleIdx="1" presStyleCnt="8"/>
      <dgm:spPr/>
    </dgm:pt>
    <dgm:pt modelId="{BC293C9A-6698-454F-BBD7-4B6B7C73C08E}" type="pres">
      <dgm:prSet presAssocID="{B56D1651-7CE1-4880-AC3D-61DE0C6275BE}" presName="vert1" presStyleCnt="0"/>
      <dgm:spPr/>
    </dgm:pt>
    <dgm:pt modelId="{52895799-CCF5-40E8-9B53-30E3D229C989}" type="pres">
      <dgm:prSet presAssocID="{9E9E337D-001D-428E-9388-6BDBEA31B6C1}" presName="thickLine" presStyleLbl="alignNode1" presStyleIdx="2" presStyleCnt="8"/>
      <dgm:spPr/>
    </dgm:pt>
    <dgm:pt modelId="{BE96C510-2B38-43BE-B321-E8EECEF8C8F4}" type="pres">
      <dgm:prSet presAssocID="{9E9E337D-001D-428E-9388-6BDBEA31B6C1}" presName="horz1" presStyleCnt="0"/>
      <dgm:spPr/>
    </dgm:pt>
    <dgm:pt modelId="{A84BAB38-96EC-4CC0-BB36-03CE7D7A4A1B}" type="pres">
      <dgm:prSet presAssocID="{9E9E337D-001D-428E-9388-6BDBEA31B6C1}" presName="tx1" presStyleLbl="revTx" presStyleIdx="2" presStyleCnt="8"/>
      <dgm:spPr/>
    </dgm:pt>
    <dgm:pt modelId="{57147BDD-D48F-484A-AD9F-CB7C78F5CEE0}" type="pres">
      <dgm:prSet presAssocID="{9E9E337D-001D-428E-9388-6BDBEA31B6C1}" presName="vert1" presStyleCnt="0"/>
      <dgm:spPr/>
    </dgm:pt>
    <dgm:pt modelId="{645B0280-0CBB-4E0A-8F70-1B4E725C3914}" type="pres">
      <dgm:prSet presAssocID="{1CABE229-3CF6-4FCD-AF92-0C709B65CC4F}" presName="thickLine" presStyleLbl="alignNode1" presStyleIdx="3" presStyleCnt="8"/>
      <dgm:spPr/>
    </dgm:pt>
    <dgm:pt modelId="{C52073F1-E09F-4BE4-89E7-450068894379}" type="pres">
      <dgm:prSet presAssocID="{1CABE229-3CF6-4FCD-AF92-0C709B65CC4F}" presName="horz1" presStyleCnt="0"/>
      <dgm:spPr/>
    </dgm:pt>
    <dgm:pt modelId="{D406B645-1930-4D15-95A6-324EBA56D6A6}" type="pres">
      <dgm:prSet presAssocID="{1CABE229-3CF6-4FCD-AF92-0C709B65CC4F}" presName="tx1" presStyleLbl="revTx" presStyleIdx="3" presStyleCnt="8"/>
      <dgm:spPr/>
    </dgm:pt>
    <dgm:pt modelId="{8D7D5846-6122-4D5A-A2D5-45F3AFF72357}" type="pres">
      <dgm:prSet presAssocID="{1CABE229-3CF6-4FCD-AF92-0C709B65CC4F}" presName="vert1" presStyleCnt="0"/>
      <dgm:spPr/>
    </dgm:pt>
    <dgm:pt modelId="{797557BC-50A7-41CC-AB62-CC513FE0ED00}" type="pres">
      <dgm:prSet presAssocID="{2E3603D9-FA36-40E9-8406-C65AE8472E34}" presName="thickLine" presStyleLbl="alignNode1" presStyleIdx="4" presStyleCnt="8"/>
      <dgm:spPr/>
    </dgm:pt>
    <dgm:pt modelId="{93D09A07-6066-4075-A9B8-D0767D58A591}" type="pres">
      <dgm:prSet presAssocID="{2E3603D9-FA36-40E9-8406-C65AE8472E34}" presName="horz1" presStyleCnt="0"/>
      <dgm:spPr/>
    </dgm:pt>
    <dgm:pt modelId="{85DF8770-F025-482E-B7A7-89075747A137}" type="pres">
      <dgm:prSet presAssocID="{2E3603D9-FA36-40E9-8406-C65AE8472E34}" presName="tx1" presStyleLbl="revTx" presStyleIdx="4" presStyleCnt="8"/>
      <dgm:spPr/>
    </dgm:pt>
    <dgm:pt modelId="{A91DA76F-B5BE-4143-AA77-0B14588D849B}" type="pres">
      <dgm:prSet presAssocID="{2E3603D9-FA36-40E9-8406-C65AE8472E34}" presName="vert1" presStyleCnt="0"/>
      <dgm:spPr/>
    </dgm:pt>
    <dgm:pt modelId="{EBE7DC06-97BC-40A3-AF93-EC73A83CD832}" type="pres">
      <dgm:prSet presAssocID="{48B6B71E-2D46-4334-8481-9C05A3C31C97}" presName="thickLine" presStyleLbl="alignNode1" presStyleIdx="5" presStyleCnt="8"/>
      <dgm:spPr/>
    </dgm:pt>
    <dgm:pt modelId="{8DB7FBE9-1C14-4B69-A9F3-AAD048C07BA9}" type="pres">
      <dgm:prSet presAssocID="{48B6B71E-2D46-4334-8481-9C05A3C31C97}" presName="horz1" presStyleCnt="0"/>
      <dgm:spPr/>
    </dgm:pt>
    <dgm:pt modelId="{49F9447A-85E9-4FA1-954A-974B7B83EF35}" type="pres">
      <dgm:prSet presAssocID="{48B6B71E-2D46-4334-8481-9C05A3C31C97}" presName="tx1" presStyleLbl="revTx" presStyleIdx="5" presStyleCnt="8"/>
      <dgm:spPr/>
    </dgm:pt>
    <dgm:pt modelId="{B99B1605-4719-47E3-8EBE-A30D93CD37F5}" type="pres">
      <dgm:prSet presAssocID="{48B6B71E-2D46-4334-8481-9C05A3C31C97}" presName="vert1" presStyleCnt="0"/>
      <dgm:spPr/>
    </dgm:pt>
    <dgm:pt modelId="{8F29C487-4FB4-432E-8A10-0DA298E2E3EA}" type="pres">
      <dgm:prSet presAssocID="{9D2C55A2-8060-4673-8F7E-E42746AE183D}" presName="thickLine" presStyleLbl="alignNode1" presStyleIdx="6" presStyleCnt="8"/>
      <dgm:spPr/>
    </dgm:pt>
    <dgm:pt modelId="{ABD28272-6550-486C-8849-CF7C267C43D3}" type="pres">
      <dgm:prSet presAssocID="{9D2C55A2-8060-4673-8F7E-E42746AE183D}" presName="horz1" presStyleCnt="0"/>
      <dgm:spPr/>
    </dgm:pt>
    <dgm:pt modelId="{D017A1D3-FA9F-4488-8D6F-06864C6285A2}" type="pres">
      <dgm:prSet presAssocID="{9D2C55A2-8060-4673-8F7E-E42746AE183D}" presName="tx1" presStyleLbl="revTx" presStyleIdx="6" presStyleCnt="8"/>
      <dgm:spPr/>
    </dgm:pt>
    <dgm:pt modelId="{72282D97-B6DB-403E-B5DB-9B4CD024F5EB}" type="pres">
      <dgm:prSet presAssocID="{9D2C55A2-8060-4673-8F7E-E42746AE183D}" presName="vert1" presStyleCnt="0"/>
      <dgm:spPr/>
    </dgm:pt>
    <dgm:pt modelId="{7808E08E-E1E0-40E8-90E7-BB1C203546EA}" type="pres">
      <dgm:prSet presAssocID="{27EDD936-0282-4D19-BF26-E0DB069DE3A4}" presName="thickLine" presStyleLbl="alignNode1" presStyleIdx="7" presStyleCnt="8"/>
      <dgm:spPr/>
    </dgm:pt>
    <dgm:pt modelId="{BC913AD6-F1B6-4958-A126-4628B60CEE2D}" type="pres">
      <dgm:prSet presAssocID="{27EDD936-0282-4D19-BF26-E0DB069DE3A4}" presName="horz1" presStyleCnt="0"/>
      <dgm:spPr/>
    </dgm:pt>
    <dgm:pt modelId="{12777044-E641-44EE-82D4-2380FA72D20C}" type="pres">
      <dgm:prSet presAssocID="{27EDD936-0282-4D19-BF26-E0DB069DE3A4}" presName="tx1" presStyleLbl="revTx" presStyleIdx="7" presStyleCnt="8"/>
      <dgm:spPr/>
    </dgm:pt>
    <dgm:pt modelId="{35EDF318-0E40-4915-B26A-B4C94C802880}" type="pres">
      <dgm:prSet presAssocID="{27EDD936-0282-4D19-BF26-E0DB069DE3A4}" presName="vert1" presStyleCnt="0"/>
      <dgm:spPr/>
    </dgm:pt>
  </dgm:ptLst>
  <dgm:cxnLst>
    <dgm:cxn modelId="{59DBFF01-9444-4791-A6CF-6D20A4ECBA2A}" type="presOf" srcId="{7A84B411-2E70-4EDF-BC60-BDF3DB72CACE}" destId="{7CAF3E4A-6303-4669-97E9-C058C5D13206}" srcOrd="0" destOrd="0" presId="urn:microsoft.com/office/officeart/2008/layout/LinedList"/>
    <dgm:cxn modelId="{F1855605-CC9A-4519-BC66-006BC0886407}" type="presOf" srcId="{2E3603D9-FA36-40E9-8406-C65AE8472E34}" destId="{85DF8770-F025-482E-B7A7-89075747A137}" srcOrd="0" destOrd="0" presId="urn:microsoft.com/office/officeart/2008/layout/LinedList"/>
    <dgm:cxn modelId="{3ECB5910-7BFC-4174-B502-2778BC5F9D9B}" srcId="{37ACC1E7-1E35-404D-990F-41F5DFDC4FD6}" destId="{48B6B71E-2D46-4334-8481-9C05A3C31C97}" srcOrd="5" destOrd="0" parTransId="{23E1298E-AC12-45DB-81BB-DB3BAB5A9DBB}" sibTransId="{A91D7341-E7EA-49ED-BA41-D01963C32389}"/>
    <dgm:cxn modelId="{D0C2FF15-C5C5-4A86-9C9E-7C3432ECB34B}" srcId="{37ACC1E7-1E35-404D-990F-41F5DFDC4FD6}" destId="{1CABE229-3CF6-4FCD-AF92-0C709B65CC4F}" srcOrd="3" destOrd="0" parTransId="{66643501-468F-4451-AD2D-81B6D7F93B67}" sibTransId="{F7854392-7DD7-44F1-82DA-B55569DBB902}"/>
    <dgm:cxn modelId="{78313333-2E71-4941-9683-523E6F07F67B}" type="presOf" srcId="{1CABE229-3CF6-4FCD-AF92-0C709B65CC4F}" destId="{D406B645-1930-4D15-95A6-324EBA56D6A6}" srcOrd="0" destOrd="0" presId="urn:microsoft.com/office/officeart/2008/layout/LinedList"/>
    <dgm:cxn modelId="{B52E225F-237F-4EB8-A3E4-4EB74C80CC09}" type="presOf" srcId="{48B6B71E-2D46-4334-8481-9C05A3C31C97}" destId="{49F9447A-85E9-4FA1-954A-974B7B83EF35}" srcOrd="0" destOrd="0" presId="urn:microsoft.com/office/officeart/2008/layout/LinedList"/>
    <dgm:cxn modelId="{165B5143-123D-484B-AD07-2194FB3ED5C3}" type="presOf" srcId="{B56D1651-7CE1-4880-AC3D-61DE0C6275BE}" destId="{34957E9C-9F76-415A-8126-3956811DA625}" srcOrd="0" destOrd="0" presId="urn:microsoft.com/office/officeart/2008/layout/LinedList"/>
    <dgm:cxn modelId="{21E14865-22F7-4F09-B965-42F9BFF8BF19}" srcId="{37ACC1E7-1E35-404D-990F-41F5DFDC4FD6}" destId="{9E9E337D-001D-428E-9388-6BDBEA31B6C1}" srcOrd="2" destOrd="0" parTransId="{E85AF526-1B09-405E-9B16-F23132B35849}" sibTransId="{B68D98E1-0CAC-47AA-896E-DB3D9821F69A}"/>
    <dgm:cxn modelId="{E3D72D51-71A6-42A4-9051-248A8F73A5F6}" type="presOf" srcId="{9D2C55A2-8060-4673-8F7E-E42746AE183D}" destId="{D017A1D3-FA9F-4488-8D6F-06864C6285A2}" srcOrd="0" destOrd="0" presId="urn:microsoft.com/office/officeart/2008/layout/LinedList"/>
    <dgm:cxn modelId="{359FD283-324A-41E0-BA7F-B62E8601BDBA}" srcId="{37ACC1E7-1E35-404D-990F-41F5DFDC4FD6}" destId="{B56D1651-7CE1-4880-AC3D-61DE0C6275BE}" srcOrd="1" destOrd="0" parTransId="{3555C654-E31C-4CDE-810C-3224174E4D92}" sibTransId="{10E2EB76-16D9-48E1-AB50-E12788C6EEB2}"/>
    <dgm:cxn modelId="{E0DF208D-16E8-4D80-86D2-027D510402A0}" srcId="{37ACC1E7-1E35-404D-990F-41F5DFDC4FD6}" destId="{27EDD936-0282-4D19-BF26-E0DB069DE3A4}" srcOrd="7" destOrd="0" parTransId="{940E25A8-B476-4EF9-9E7A-36EB9C564103}" sibTransId="{720C83A6-E6E5-4E51-8BFF-E8B6AEDCC920}"/>
    <dgm:cxn modelId="{622B8390-5846-4363-9A2A-7283ADBB0616}" type="presOf" srcId="{9E9E337D-001D-428E-9388-6BDBEA31B6C1}" destId="{A84BAB38-96EC-4CC0-BB36-03CE7D7A4A1B}" srcOrd="0" destOrd="0" presId="urn:microsoft.com/office/officeart/2008/layout/LinedList"/>
    <dgm:cxn modelId="{E25E0F93-A8B9-4360-B670-5A28D1C9B545}" srcId="{37ACC1E7-1E35-404D-990F-41F5DFDC4FD6}" destId="{2E3603D9-FA36-40E9-8406-C65AE8472E34}" srcOrd="4" destOrd="0" parTransId="{3E478632-E364-4156-9374-E0496A7AA3A1}" sibTransId="{7176FFE0-C430-42E0-9E65-40978ED58284}"/>
    <dgm:cxn modelId="{4C6ADFC2-390E-435F-83E9-DC3E7475D878}" srcId="{37ACC1E7-1E35-404D-990F-41F5DFDC4FD6}" destId="{7A84B411-2E70-4EDF-BC60-BDF3DB72CACE}" srcOrd="0" destOrd="0" parTransId="{685763E0-A669-4689-BA99-0B1269D04ADB}" sibTransId="{97B33870-9C2F-4906-8933-C5AE26FCE758}"/>
    <dgm:cxn modelId="{044D0BF5-DCFB-4E04-A36D-91DF879192AD}" type="presOf" srcId="{27EDD936-0282-4D19-BF26-E0DB069DE3A4}" destId="{12777044-E641-44EE-82D4-2380FA72D20C}" srcOrd="0" destOrd="0" presId="urn:microsoft.com/office/officeart/2008/layout/LinedList"/>
    <dgm:cxn modelId="{305397F6-5D55-4FD8-8CC3-A447C49539A6}" type="presOf" srcId="{37ACC1E7-1E35-404D-990F-41F5DFDC4FD6}" destId="{883F07AB-87EA-4514-BDB8-B3A12EC1A89B}" srcOrd="0" destOrd="0" presId="urn:microsoft.com/office/officeart/2008/layout/LinedList"/>
    <dgm:cxn modelId="{257CACFD-F7A9-420B-BD40-C5BAC310D5FE}" srcId="{37ACC1E7-1E35-404D-990F-41F5DFDC4FD6}" destId="{9D2C55A2-8060-4673-8F7E-E42746AE183D}" srcOrd="6" destOrd="0" parTransId="{1BE1675E-D3FE-49CB-86BB-C36AECBF7865}" sibTransId="{33AEFCE0-9DD0-48D3-8C49-9674F55CA5ED}"/>
    <dgm:cxn modelId="{7627360A-157D-466C-BEA1-116FFC9C82BC}" type="presParOf" srcId="{883F07AB-87EA-4514-BDB8-B3A12EC1A89B}" destId="{9C30C0FF-707B-4E93-9E33-19F3DDFEE357}" srcOrd="0" destOrd="0" presId="urn:microsoft.com/office/officeart/2008/layout/LinedList"/>
    <dgm:cxn modelId="{D7E53444-B69B-4539-A96B-7BB02A5F9BA6}" type="presParOf" srcId="{883F07AB-87EA-4514-BDB8-B3A12EC1A89B}" destId="{034922B4-B75E-4B27-8137-702617143834}" srcOrd="1" destOrd="0" presId="urn:microsoft.com/office/officeart/2008/layout/LinedList"/>
    <dgm:cxn modelId="{E1CCE379-D9E2-452F-B69E-748DE742984D}" type="presParOf" srcId="{034922B4-B75E-4B27-8137-702617143834}" destId="{7CAF3E4A-6303-4669-97E9-C058C5D13206}" srcOrd="0" destOrd="0" presId="urn:microsoft.com/office/officeart/2008/layout/LinedList"/>
    <dgm:cxn modelId="{A397E30C-37FA-4D4D-90CF-436A2C74A129}" type="presParOf" srcId="{034922B4-B75E-4B27-8137-702617143834}" destId="{F67581BE-F2FB-4FC5-86EA-AB42B06D5448}" srcOrd="1" destOrd="0" presId="urn:microsoft.com/office/officeart/2008/layout/LinedList"/>
    <dgm:cxn modelId="{B680AEB9-52F3-4660-874B-72B964726DEC}" type="presParOf" srcId="{883F07AB-87EA-4514-BDB8-B3A12EC1A89B}" destId="{7513AD2F-8711-4CA7-8614-6531F1F708E9}" srcOrd="2" destOrd="0" presId="urn:microsoft.com/office/officeart/2008/layout/LinedList"/>
    <dgm:cxn modelId="{97BF22EC-1E16-4719-9FF5-946334AF8078}" type="presParOf" srcId="{883F07AB-87EA-4514-BDB8-B3A12EC1A89B}" destId="{C0C052A6-BDE4-4A51-B0F1-97C3DFF0EED7}" srcOrd="3" destOrd="0" presId="urn:microsoft.com/office/officeart/2008/layout/LinedList"/>
    <dgm:cxn modelId="{27B46BA9-281E-492B-8025-B025F230F33C}" type="presParOf" srcId="{C0C052A6-BDE4-4A51-B0F1-97C3DFF0EED7}" destId="{34957E9C-9F76-415A-8126-3956811DA625}" srcOrd="0" destOrd="0" presId="urn:microsoft.com/office/officeart/2008/layout/LinedList"/>
    <dgm:cxn modelId="{BCE4896C-25E6-4A97-8D84-3B4CA4C4734A}" type="presParOf" srcId="{C0C052A6-BDE4-4A51-B0F1-97C3DFF0EED7}" destId="{BC293C9A-6698-454F-BBD7-4B6B7C73C08E}" srcOrd="1" destOrd="0" presId="urn:microsoft.com/office/officeart/2008/layout/LinedList"/>
    <dgm:cxn modelId="{4F9FD3A9-93AA-41F3-900C-8BD97B636BB5}" type="presParOf" srcId="{883F07AB-87EA-4514-BDB8-B3A12EC1A89B}" destId="{52895799-CCF5-40E8-9B53-30E3D229C989}" srcOrd="4" destOrd="0" presId="urn:microsoft.com/office/officeart/2008/layout/LinedList"/>
    <dgm:cxn modelId="{35E951F5-4689-4D87-A078-ECFADE8B2B57}" type="presParOf" srcId="{883F07AB-87EA-4514-BDB8-B3A12EC1A89B}" destId="{BE96C510-2B38-43BE-B321-E8EECEF8C8F4}" srcOrd="5" destOrd="0" presId="urn:microsoft.com/office/officeart/2008/layout/LinedList"/>
    <dgm:cxn modelId="{4EE13883-5D1D-4EA8-A20A-54DFC31FACB5}" type="presParOf" srcId="{BE96C510-2B38-43BE-B321-E8EECEF8C8F4}" destId="{A84BAB38-96EC-4CC0-BB36-03CE7D7A4A1B}" srcOrd="0" destOrd="0" presId="urn:microsoft.com/office/officeart/2008/layout/LinedList"/>
    <dgm:cxn modelId="{D63233E1-21EC-4C41-9CD8-918F547693BA}" type="presParOf" srcId="{BE96C510-2B38-43BE-B321-E8EECEF8C8F4}" destId="{57147BDD-D48F-484A-AD9F-CB7C78F5CEE0}" srcOrd="1" destOrd="0" presId="urn:microsoft.com/office/officeart/2008/layout/LinedList"/>
    <dgm:cxn modelId="{E725E3EB-D870-436B-9DD8-FF18BF8349A0}" type="presParOf" srcId="{883F07AB-87EA-4514-BDB8-B3A12EC1A89B}" destId="{645B0280-0CBB-4E0A-8F70-1B4E725C3914}" srcOrd="6" destOrd="0" presId="urn:microsoft.com/office/officeart/2008/layout/LinedList"/>
    <dgm:cxn modelId="{8140FE25-A161-46E9-AFA8-7F354D55DAAC}" type="presParOf" srcId="{883F07AB-87EA-4514-BDB8-B3A12EC1A89B}" destId="{C52073F1-E09F-4BE4-89E7-450068894379}" srcOrd="7" destOrd="0" presId="urn:microsoft.com/office/officeart/2008/layout/LinedList"/>
    <dgm:cxn modelId="{B5D88A97-D854-41FC-B3C0-63F0883C7E4D}" type="presParOf" srcId="{C52073F1-E09F-4BE4-89E7-450068894379}" destId="{D406B645-1930-4D15-95A6-324EBA56D6A6}" srcOrd="0" destOrd="0" presId="urn:microsoft.com/office/officeart/2008/layout/LinedList"/>
    <dgm:cxn modelId="{AF42FFEE-DA5A-4A5B-AC59-70BC257A18CE}" type="presParOf" srcId="{C52073F1-E09F-4BE4-89E7-450068894379}" destId="{8D7D5846-6122-4D5A-A2D5-45F3AFF72357}" srcOrd="1" destOrd="0" presId="urn:microsoft.com/office/officeart/2008/layout/LinedList"/>
    <dgm:cxn modelId="{B45059D1-105F-4767-A196-6FBD56AC4F49}" type="presParOf" srcId="{883F07AB-87EA-4514-BDB8-B3A12EC1A89B}" destId="{797557BC-50A7-41CC-AB62-CC513FE0ED00}" srcOrd="8" destOrd="0" presId="urn:microsoft.com/office/officeart/2008/layout/LinedList"/>
    <dgm:cxn modelId="{44722555-39F7-47A5-BEF6-23B5AB9F4E93}" type="presParOf" srcId="{883F07AB-87EA-4514-BDB8-B3A12EC1A89B}" destId="{93D09A07-6066-4075-A9B8-D0767D58A591}" srcOrd="9" destOrd="0" presId="urn:microsoft.com/office/officeart/2008/layout/LinedList"/>
    <dgm:cxn modelId="{EAEE26DE-6037-462D-BF3A-5B8F9A10F0F2}" type="presParOf" srcId="{93D09A07-6066-4075-A9B8-D0767D58A591}" destId="{85DF8770-F025-482E-B7A7-89075747A137}" srcOrd="0" destOrd="0" presId="urn:microsoft.com/office/officeart/2008/layout/LinedList"/>
    <dgm:cxn modelId="{68FD554C-6BAA-41B0-9BDB-DDD98919E7D3}" type="presParOf" srcId="{93D09A07-6066-4075-A9B8-D0767D58A591}" destId="{A91DA76F-B5BE-4143-AA77-0B14588D849B}" srcOrd="1" destOrd="0" presId="urn:microsoft.com/office/officeart/2008/layout/LinedList"/>
    <dgm:cxn modelId="{6F500972-2CD9-4CC1-AC1A-315B0F4B00A5}" type="presParOf" srcId="{883F07AB-87EA-4514-BDB8-B3A12EC1A89B}" destId="{EBE7DC06-97BC-40A3-AF93-EC73A83CD832}" srcOrd="10" destOrd="0" presId="urn:microsoft.com/office/officeart/2008/layout/LinedList"/>
    <dgm:cxn modelId="{4C63A72A-2DF3-4653-A968-75FA616F2B5C}" type="presParOf" srcId="{883F07AB-87EA-4514-BDB8-B3A12EC1A89B}" destId="{8DB7FBE9-1C14-4B69-A9F3-AAD048C07BA9}" srcOrd="11" destOrd="0" presId="urn:microsoft.com/office/officeart/2008/layout/LinedList"/>
    <dgm:cxn modelId="{4E24E1AB-3E34-4622-A3FA-9A4AF5AB4720}" type="presParOf" srcId="{8DB7FBE9-1C14-4B69-A9F3-AAD048C07BA9}" destId="{49F9447A-85E9-4FA1-954A-974B7B83EF35}" srcOrd="0" destOrd="0" presId="urn:microsoft.com/office/officeart/2008/layout/LinedList"/>
    <dgm:cxn modelId="{FFB55C4D-330C-4274-92B5-99B0FC21074D}" type="presParOf" srcId="{8DB7FBE9-1C14-4B69-A9F3-AAD048C07BA9}" destId="{B99B1605-4719-47E3-8EBE-A30D93CD37F5}" srcOrd="1" destOrd="0" presId="urn:microsoft.com/office/officeart/2008/layout/LinedList"/>
    <dgm:cxn modelId="{EB4EEB79-F9CE-4A3A-84F4-3A30A8E0F1A2}" type="presParOf" srcId="{883F07AB-87EA-4514-BDB8-B3A12EC1A89B}" destId="{8F29C487-4FB4-432E-8A10-0DA298E2E3EA}" srcOrd="12" destOrd="0" presId="urn:microsoft.com/office/officeart/2008/layout/LinedList"/>
    <dgm:cxn modelId="{FBDA5AD5-843A-43F5-A617-E3882F716FFF}" type="presParOf" srcId="{883F07AB-87EA-4514-BDB8-B3A12EC1A89B}" destId="{ABD28272-6550-486C-8849-CF7C267C43D3}" srcOrd="13" destOrd="0" presId="urn:microsoft.com/office/officeart/2008/layout/LinedList"/>
    <dgm:cxn modelId="{7B24F5EA-E398-4EE9-9817-7D4BF20B6B59}" type="presParOf" srcId="{ABD28272-6550-486C-8849-CF7C267C43D3}" destId="{D017A1D3-FA9F-4488-8D6F-06864C6285A2}" srcOrd="0" destOrd="0" presId="urn:microsoft.com/office/officeart/2008/layout/LinedList"/>
    <dgm:cxn modelId="{7D5F8CD1-52D8-42C0-87FA-66C5FDA9805D}" type="presParOf" srcId="{ABD28272-6550-486C-8849-CF7C267C43D3}" destId="{72282D97-B6DB-403E-B5DB-9B4CD024F5EB}" srcOrd="1" destOrd="0" presId="urn:microsoft.com/office/officeart/2008/layout/LinedList"/>
    <dgm:cxn modelId="{0E6B5FEF-6FE3-4000-B1EC-3412EB965ABB}" type="presParOf" srcId="{883F07AB-87EA-4514-BDB8-B3A12EC1A89B}" destId="{7808E08E-E1E0-40E8-90E7-BB1C203546EA}" srcOrd="14" destOrd="0" presId="urn:microsoft.com/office/officeart/2008/layout/LinedList"/>
    <dgm:cxn modelId="{82F7B6CF-DFE1-40F2-B005-BACAEF29EAA6}" type="presParOf" srcId="{883F07AB-87EA-4514-BDB8-B3A12EC1A89B}" destId="{BC913AD6-F1B6-4958-A126-4628B60CEE2D}" srcOrd="15" destOrd="0" presId="urn:microsoft.com/office/officeart/2008/layout/LinedList"/>
    <dgm:cxn modelId="{986C1812-CB6F-4E30-8845-A7620D8AC3CA}" type="presParOf" srcId="{BC913AD6-F1B6-4958-A126-4628B60CEE2D}" destId="{12777044-E641-44EE-82D4-2380FA72D20C}" srcOrd="0" destOrd="0" presId="urn:microsoft.com/office/officeart/2008/layout/LinedList"/>
    <dgm:cxn modelId="{4F27B486-F5F6-49AB-907B-542785332C8D}" type="presParOf" srcId="{BC913AD6-F1B6-4958-A126-4628B60CEE2D}" destId="{35EDF318-0E40-4915-B26A-B4C94C80288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5746D-2D1C-4AF3-B011-559D2385C47A}">
      <dsp:nvSpPr>
        <dsp:cNvPr id="0" name=""/>
        <dsp:cNvSpPr/>
      </dsp:nvSpPr>
      <dsp:spPr>
        <a:xfrm>
          <a:off x="430148" y="1688"/>
          <a:ext cx="908208" cy="9082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2517A-8216-4699-B8F0-29AF997137F8}">
      <dsp:nvSpPr>
        <dsp:cNvPr id="0" name=""/>
        <dsp:cNvSpPr/>
      </dsp:nvSpPr>
      <dsp:spPr>
        <a:xfrm>
          <a:off x="623700" y="195241"/>
          <a:ext cx="521103" cy="5211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7C879-CFA0-49AA-BDA4-F910AE4E0FE9}">
      <dsp:nvSpPr>
        <dsp:cNvPr id="0" name=""/>
        <dsp:cNvSpPr/>
      </dsp:nvSpPr>
      <dsp:spPr>
        <a:xfrm>
          <a:off x="139819" y="1192782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kern="1200"/>
            <a:t>Data Collection</a:t>
          </a:r>
          <a:endParaRPr lang="en-US" sz="1300" kern="1200"/>
        </a:p>
      </dsp:txBody>
      <dsp:txXfrm>
        <a:off x="139819" y="1192782"/>
        <a:ext cx="1488867" cy="595546"/>
      </dsp:txXfrm>
    </dsp:sp>
    <dsp:sp modelId="{73887C4F-A486-4A93-BB4C-0AAE30498A2C}">
      <dsp:nvSpPr>
        <dsp:cNvPr id="0" name=""/>
        <dsp:cNvSpPr/>
      </dsp:nvSpPr>
      <dsp:spPr>
        <a:xfrm>
          <a:off x="2179567" y="1688"/>
          <a:ext cx="908208" cy="9082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67579D-6AAA-4FFD-A1F4-FAC8FB86C063}">
      <dsp:nvSpPr>
        <dsp:cNvPr id="0" name=""/>
        <dsp:cNvSpPr/>
      </dsp:nvSpPr>
      <dsp:spPr>
        <a:xfrm>
          <a:off x="2373119" y="195241"/>
          <a:ext cx="521103" cy="5211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841DC-2A22-4FF2-9F7D-71382C9E187E}">
      <dsp:nvSpPr>
        <dsp:cNvPr id="0" name=""/>
        <dsp:cNvSpPr/>
      </dsp:nvSpPr>
      <dsp:spPr>
        <a:xfrm>
          <a:off x="1889237" y="1192782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kern="1200"/>
            <a:t>Data Processing</a:t>
          </a:r>
          <a:endParaRPr lang="en-US" sz="1300" kern="1200"/>
        </a:p>
      </dsp:txBody>
      <dsp:txXfrm>
        <a:off x="1889237" y="1192782"/>
        <a:ext cx="1488867" cy="595546"/>
      </dsp:txXfrm>
    </dsp:sp>
    <dsp:sp modelId="{4FBD9DE9-F409-4608-BFF0-5ECF86BBCABC}">
      <dsp:nvSpPr>
        <dsp:cNvPr id="0" name=""/>
        <dsp:cNvSpPr/>
      </dsp:nvSpPr>
      <dsp:spPr>
        <a:xfrm>
          <a:off x="3928986" y="1688"/>
          <a:ext cx="908208" cy="9082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9C062-749E-491B-945A-E0E0C17D436C}">
      <dsp:nvSpPr>
        <dsp:cNvPr id="0" name=""/>
        <dsp:cNvSpPr/>
      </dsp:nvSpPr>
      <dsp:spPr>
        <a:xfrm>
          <a:off x="4122538" y="195241"/>
          <a:ext cx="521103" cy="5211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F5CA7C-7BFB-4DE2-8A01-DB483A3029B8}">
      <dsp:nvSpPr>
        <dsp:cNvPr id="0" name=""/>
        <dsp:cNvSpPr/>
      </dsp:nvSpPr>
      <dsp:spPr>
        <a:xfrm>
          <a:off x="3638656" y="1192782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kern="1200"/>
            <a:t>Data Analysis</a:t>
          </a:r>
          <a:endParaRPr lang="en-US" sz="1300" kern="1200"/>
        </a:p>
      </dsp:txBody>
      <dsp:txXfrm>
        <a:off x="3638656" y="1192782"/>
        <a:ext cx="1488867" cy="595546"/>
      </dsp:txXfrm>
    </dsp:sp>
    <dsp:sp modelId="{36474B88-9257-4F9E-9253-5339A0FDBD56}">
      <dsp:nvSpPr>
        <dsp:cNvPr id="0" name=""/>
        <dsp:cNvSpPr/>
      </dsp:nvSpPr>
      <dsp:spPr>
        <a:xfrm>
          <a:off x="5678404" y="1688"/>
          <a:ext cx="908208" cy="9082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EB328F-07AD-4444-A49C-E688D8ACFC70}">
      <dsp:nvSpPr>
        <dsp:cNvPr id="0" name=""/>
        <dsp:cNvSpPr/>
      </dsp:nvSpPr>
      <dsp:spPr>
        <a:xfrm>
          <a:off x="5871957" y="195241"/>
          <a:ext cx="521103" cy="5211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B60EA-F6D0-4C79-9FAA-0DC8FF50264B}">
      <dsp:nvSpPr>
        <dsp:cNvPr id="0" name=""/>
        <dsp:cNvSpPr/>
      </dsp:nvSpPr>
      <dsp:spPr>
        <a:xfrm>
          <a:off x="5388075" y="1192782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kern="1200" dirty="0"/>
            <a:t>Data Visualization</a:t>
          </a:r>
          <a:endParaRPr lang="en-US" sz="1300" kern="1200" dirty="0"/>
        </a:p>
      </dsp:txBody>
      <dsp:txXfrm>
        <a:off x="5388075" y="1192782"/>
        <a:ext cx="1488867" cy="595546"/>
      </dsp:txXfrm>
    </dsp:sp>
    <dsp:sp modelId="{C5838F34-582A-4E3F-896C-236D27254452}">
      <dsp:nvSpPr>
        <dsp:cNvPr id="0" name=""/>
        <dsp:cNvSpPr/>
      </dsp:nvSpPr>
      <dsp:spPr>
        <a:xfrm>
          <a:off x="7427823" y="1688"/>
          <a:ext cx="908208" cy="9082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BDFA6-166A-4F11-B946-8AEEC0950FE3}">
      <dsp:nvSpPr>
        <dsp:cNvPr id="0" name=""/>
        <dsp:cNvSpPr/>
      </dsp:nvSpPr>
      <dsp:spPr>
        <a:xfrm>
          <a:off x="7621376" y="195241"/>
          <a:ext cx="521103" cy="5211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4302C-C082-476A-BA87-676D6335E4D6}">
      <dsp:nvSpPr>
        <dsp:cNvPr id="0" name=""/>
        <dsp:cNvSpPr/>
      </dsp:nvSpPr>
      <dsp:spPr>
        <a:xfrm>
          <a:off x="7137494" y="1192782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kern="1200"/>
            <a:t>Data Pre-processing</a:t>
          </a:r>
          <a:endParaRPr lang="en-US" sz="1300" kern="1200"/>
        </a:p>
      </dsp:txBody>
      <dsp:txXfrm>
        <a:off x="7137494" y="1192782"/>
        <a:ext cx="1488867" cy="595546"/>
      </dsp:txXfrm>
    </dsp:sp>
    <dsp:sp modelId="{D5311C64-58B8-4437-9E48-A88588D11018}">
      <dsp:nvSpPr>
        <dsp:cNvPr id="0" name=""/>
        <dsp:cNvSpPr/>
      </dsp:nvSpPr>
      <dsp:spPr>
        <a:xfrm>
          <a:off x="9177242" y="1688"/>
          <a:ext cx="908208" cy="9082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607FE7-E908-458D-9F7A-F804CEC3EBED}">
      <dsp:nvSpPr>
        <dsp:cNvPr id="0" name=""/>
        <dsp:cNvSpPr/>
      </dsp:nvSpPr>
      <dsp:spPr>
        <a:xfrm>
          <a:off x="9370795" y="195241"/>
          <a:ext cx="521103" cy="52110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F2B1F-B8C3-4A66-B10B-68D146431BFA}">
      <dsp:nvSpPr>
        <dsp:cNvPr id="0" name=""/>
        <dsp:cNvSpPr/>
      </dsp:nvSpPr>
      <dsp:spPr>
        <a:xfrm>
          <a:off x="8886913" y="1192782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kern="1200"/>
            <a:t>Machine Learning Model (XGBoost Regressor)</a:t>
          </a:r>
          <a:endParaRPr lang="en-US" sz="1300" kern="1200"/>
        </a:p>
      </dsp:txBody>
      <dsp:txXfrm>
        <a:off x="8886913" y="1192782"/>
        <a:ext cx="1488867" cy="595546"/>
      </dsp:txXfrm>
    </dsp:sp>
    <dsp:sp modelId="{69B96395-4C57-400A-9B7C-49FF633E0811}">
      <dsp:nvSpPr>
        <dsp:cNvPr id="0" name=""/>
        <dsp:cNvSpPr/>
      </dsp:nvSpPr>
      <dsp:spPr>
        <a:xfrm>
          <a:off x="4803695" y="2160546"/>
          <a:ext cx="908208" cy="9082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687D69-540E-4C2C-989C-4DA1F89D501A}">
      <dsp:nvSpPr>
        <dsp:cNvPr id="0" name=""/>
        <dsp:cNvSpPr/>
      </dsp:nvSpPr>
      <dsp:spPr>
        <a:xfrm>
          <a:off x="4997248" y="2354099"/>
          <a:ext cx="521103" cy="52110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B1236-5057-42BD-AB8D-B34EB536A74B}">
      <dsp:nvSpPr>
        <dsp:cNvPr id="0" name=""/>
        <dsp:cNvSpPr/>
      </dsp:nvSpPr>
      <dsp:spPr>
        <a:xfrm>
          <a:off x="4513366" y="3351640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kern="1200"/>
            <a:t>Evaluation</a:t>
          </a:r>
          <a:endParaRPr lang="en-US" sz="1300" kern="1200"/>
        </a:p>
      </dsp:txBody>
      <dsp:txXfrm>
        <a:off x="4513366" y="3351640"/>
        <a:ext cx="1488867" cy="595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171A5-A3E3-494F-85D1-E5FED1A29CFD}">
      <dsp:nvSpPr>
        <dsp:cNvPr id="0" name=""/>
        <dsp:cNvSpPr/>
      </dsp:nvSpPr>
      <dsp:spPr>
        <a:xfrm>
          <a:off x="1997575" y="2047"/>
          <a:ext cx="1815977" cy="18159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Observe</a:t>
          </a:r>
          <a:endParaRPr lang="en-US" sz="1900" kern="1200"/>
        </a:p>
      </dsp:txBody>
      <dsp:txXfrm>
        <a:off x="2263519" y="267991"/>
        <a:ext cx="1284089" cy="1284089"/>
      </dsp:txXfrm>
    </dsp:sp>
    <dsp:sp modelId="{E29F10DB-F13D-421C-86E0-3FCC93F1295D}">
      <dsp:nvSpPr>
        <dsp:cNvPr id="0" name=""/>
        <dsp:cNvSpPr/>
      </dsp:nvSpPr>
      <dsp:spPr>
        <a:xfrm rot="2700000">
          <a:off x="3618707" y="1558451"/>
          <a:ext cx="483436" cy="6128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639946" y="1629753"/>
        <a:ext cx="338405" cy="367736"/>
      </dsp:txXfrm>
    </dsp:sp>
    <dsp:sp modelId="{A140DD15-0009-431A-B628-93E21989F7C5}">
      <dsp:nvSpPr>
        <dsp:cNvPr id="0" name=""/>
        <dsp:cNvSpPr/>
      </dsp:nvSpPr>
      <dsp:spPr>
        <a:xfrm>
          <a:off x="3926648" y="1931120"/>
          <a:ext cx="1815977" cy="181597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the null values (if any)</a:t>
          </a:r>
          <a:endParaRPr lang="en-US" sz="1900" kern="1200"/>
        </a:p>
      </dsp:txBody>
      <dsp:txXfrm>
        <a:off x="4192592" y="2197064"/>
        <a:ext cx="1284089" cy="1284089"/>
      </dsp:txXfrm>
    </dsp:sp>
    <dsp:sp modelId="{CEB0C97F-E40A-4A0C-926E-19BC073FE95A}">
      <dsp:nvSpPr>
        <dsp:cNvPr id="0" name=""/>
        <dsp:cNvSpPr/>
      </dsp:nvSpPr>
      <dsp:spPr>
        <a:xfrm rot="8100000">
          <a:off x="3638057" y="3487525"/>
          <a:ext cx="483436" cy="6128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761849" y="3558827"/>
        <a:ext cx="338405" cy="367736"/>
      </dsp:txXfrm>
    </dsp:sp>
    <dsp:sp modelId="{C16CB388-B940-454D-97B9-D42B19457A03}">
      <dsp:nvSpPr>
        <dsp:cNvPr id="0" name=""/>
        <dsp:cNvSpPr/>
      </dsp:nvSpPr>
      <dsp:spPr>
        <a:xfrm>
          <a:off x="1997575" y="3860194"/>
          <a:ext cx="1815977" cy="181597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Check values in the different columns</a:t>
          </a:r>
          <a:endParaRPr lang="en-US" sz="1900" kern="1200"/>
        </a:p>
      </dsp:txBody>
      <dsp:txXfrm>
        <a:off x="2263519" y="4126138"/>
        <a:ext cx="1284089" cy="1284089"/>
      </dsp:txXfrm>
    </dsp:sp>
    <dsp:sp modelId="{6D79E71E-F734-4F1A-9FBA-5808EF0BB27A}">
      <dsp:nvSpPr>
        <dsp:cNvPr id="0" name=""/>
        <dsp:cNvSpPr/>
      </dsp:nvSpPr>
      <dsp:spPr>
        <a:xfrm rot="13500000">
          <a:off x="1708983" y="3506874"/>
          <a:ext cx="483436" cy="6128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1832775" y="3680728"/>
        <a:ext cx="338405" cy="367736"/>
      </dsp:txXfrm>
    </dsp:sp>
    <dsp:sp modelId="{44D0E8F7-ADF6-4CD1-B88D-E33317FF5F01}">
      <dsp:nvSpPr>
        <dsp:cNvPr id="0" name=""/>
        <dsp:cNvSpPr/>
      </dsp:nvSpPr>
      <dsp:spPr>
        <a:xfrm>
          <a:off x="68501" y="1931120"/>
          <a:ext cx="1815977" cy="181597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How are the values affecting Sales</a:t>
          </a:r>
          <a:endParaRPr lang="en-US" sz="1900" kern="1200"/>
        </a:p>
      </dsp:txBody>
      <dsp:txXfrm>
        <a:off x="334445" y="2197064"/>
        <a:ext cx="1284089" cy="1284089"/>
      </dsp:txXfrm>
    </dsp:sp>
    <dsp:sp modelId="{AEA2E2DC-8483-403E-BF26-8497D94E584F}">
      <dsp:nvSpPr>
        <dsp:cNvPr id="0" name=""/>
        <dsp:cNvSpPr/>
      </dsp:nvSpPr>
      <dsp:spPr>
        <a:xfrm rot="18900000">
          <a:off x="1689634" y="1577801"/>
          <a:ext cx="483436" cy="6128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710873" y="1751655"/>
        <a:ext cx="338405" cy="3677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0C0FF-707B-4E93-9E33-19F3DDFEE357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F3E4A-6303-4669-97E9-C058C5D13206}">
      <dsp:nvSpPr>
        <dsp:cNvPr id="0" name=""/>
        <dsp:cNvSpPr/>
      </dsp:nvSpPr>
      <dsp:spPr>
        <a:xfrm>
          <a:off x="0" y="0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We have concluded that the sales data is affected the following factors:</a:t>
          </a:r>
          <a:endParaRPr lang="en-US" sz="1700" kern="1200" dirty="0"/>
        </a:p>
      </dsp:txBody>
      <dsp:txXfrm>
        <a:off x="0" y="0"/>
        <a:ext cx="6900512" cy="692017"/>
      </dsp:txXfrm>
    </dsp:sp>
    <dsp:sp modelId="{7513AD2F-8711-4CA7-8614-6531F1F708E9}">
      <dsp:nvSpPr>
        <dsp:cNvPr id="0" name=""/>
        <dsp:cNvSpPr/>
      </dsp:nvSpPr>
      <dsp:spPr>
        <a:xfrm>
          <a:off x="0" y="692017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57E9C-9F76-415A-8126-3956811DA625}">
      <dsp:nvSpPr>
        <dsp:cNvPr id="0" name=""/>
        <dsp:cNvSpPr/>
      </dsp:nvSpPr>
      <dsp:spPr>
        <a:xfrm>
          <a:off x="0" y="692017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1. Type of Item:</a:t>
          </a:r>
          <a:endParaRPr lang="en-US" sz="1700" kern="1200" dirty="0"/>
        </a:p>
      </dsp:txBody>
      <dsp:txXfrm>
        <a:off x="0" y="692017"/>
        <a:ext cx="6900512" cy="692017"/>
      </dsp:txXfrm>
    </dsp:sp>
    <dsp:sp modelId="{52895799-CCF5-40E8-9B53-30E3D229C989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BAB38-96EC-4CC0-BB36-03CE7D7A4A1B}">
      <dsp:nvSpPr>
        <dsp:cNvPr id="0" name=""/>
        <dsp:cNvSpPr/>
      </dsp:nvSpPr>
      <dsp:spPr>
        <a:xfrm>
          <a:off x="0" y="1384035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We can observe that people buy more Fruits and vegetables, and Snack type of goods.</a:t>
          </a:r>
          <a:endParaRPr lang="en-US" sz="1700" kern="1200" dirty="0"/>
        </a:p>
      </dsp:txBody>
      <dsp:txXfrm>
        <a:off x="0" y="1384035"/>
        <a:ext cx="6900512" cy="692017"/>
      </dsp:txXfrm>
    </dsp:sp>
    <dsp:sp modelId="{645B0280-0CBB-4E0A-8F70-1B4E725C3914}">
      <dsp:nvSpPr>
        <dsp:cNvPr id="0" name=""/>
        <dsp:cNvSpPr/>
      </dsp:nvSpPr>
      <dsp:spPr>
        <a:xfrm>
          <a:off x="0" y="2076052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6B645-1930-4D15-95A6-324EBA56D6A6}">
      <dsp:nvSpPr>
        <dsp:cNvPr id="0" name=""/>
        <dsp:cNvSpPr/>
      </dsp:nvSpPr>
      <dsp:spPr>
        <a:xfrm>
          <a:off x="0" y="2076052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2. Fat Content of Item:</a:t>
          </a:r>
          <a:endParaRPr lang="en-US" sz="1700" kern="1200" dirty="0"/>
        </a:p>
      </dsp:txBody>
      <dsp:txXfrm>
        <a:off x="0" y="2076052"/>
        <a:ext cx="6900512" cy="692017"/>
      </dsp:txXfrm>
    </dsp:sp>
    <dsp:sp modelId="{797557BC-50A7-41CC-AB62-CC513FE0ED00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F8770-F025-482E-B7A7-89075747A137}">
      <dsp:nvSpPr>
        <dsp:cNvPr id="0" name=""/>
        <dsp:cNvSpPr/>
      </dsp:nvSpPr>
      <dsp:spPr>
        <a:xfrm>
          <a:off x="0" y="2768070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We can observe that people buy more Low-Fat content goods</a:t>
          </a:r>
          <a:endParaRPr lang="en-US" sz="1700" kern="1200" dirty="0"/>
        </a:p>
      </dsp:txBody>
      <dsp:txXfrm>
        <a:off x="0" y="2768070"/>
        <a:ext cx="6900512" cy="692017"/>
      </dsp:txXfrm>
    </dsp:sp>
    <dsp:sp modelId="{EBE7DC06-97BC-40A3-AF93-EC73A83CD832}">
      <dsp:nvSpPr>
        <dsp:cNvPr id="0" name=""/>
        <dsp:cNvSpPr/>
      </dsp:nvSpPr>
      <dsp:spPr>
        <a:xfrm>
          <a:off x="0" y="346008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9447A-85E9-4FA1-954A-974B7B83EF35}">
      <dsp:nvSpPr>
        <dsp:cNvPr id="0" name=""/>
        <dsp:cNvSpPr/>
      </dsp:nvSpPr>
      <dsp:spPr>
        <a:xfrm>
          <a:off x="0" y="3460088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3. Year of establishment:</a:t>
          </a:r>
          <a:endParaRPr lang="en-US" sz="1700" kern="1200" dirty="0"/>
        </a:p>
      </dsp:txBody>
      <dsp:txXfrm>
        <a:off x="0" y="3460088"/>
        <a:ext cx="6900512" cy="692017"/>
      </dsp:txXfrm>
    </dsp:sp>
    <dsp:sp modelId="{8F29C487-4FB4-432E-8A10-0DA298E2E3EA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7A1D3-FA9F-4488-8D6F-06864C6285A2}">
      <dsp:nvSpPr>
        <dsp:cNvPr id="0" name=""/>
        <dsp:cNvSpPr/>
      </dsp:nvSpPr>
      <dsp:spPr>
        <a:xfrm>
          <a:off x="0" y="4152105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We can observe that people buy more from outlets which were the oldest</a:t>
          </a:r>
          <a:endParaRPr lang="en-US" sz="1700" kern="1200" dirty="0"/>
        </a:p>
      </dsp:txBody>
      <dsp:txXfrm>
        <a:off x="0" y="4152105"/>
        <a:ext cx="6900512" cy="692017"/>
      </dsp:txXfrm>
    </dsp:sp>
    <dsp:sp modelId="{7808E08E-E1E0-40E8-90E7-BB1C203546EA}">
      <dsp:nvSpPr>
        <dsp:cNvPr id="0" name=""/>
        <dsp:cNvSpPr/>
      </dsp:nvSpPr>
      <dsp:spPr>
        <a:xfrm>
          <a:off x="0" y="484412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77044-E641-44EE-82D4-2380FA72D20C}">
      <dsp:nvSpPr>
        <dsp:cNvPr id="0" name=""/>
        <dsp:cNvSpPr/>
      </dsp:nvSpPr>
      <dsp:spPr>
        <a:xfrm>
          <a:off x="0" y="4844123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Outlet sales is highly affected with type of outlet and </a:t>
          </a:r>
          <a:r>
            <a:rPr lang="en-US" sz="1700" kern="1200" dirty="0" err="1"/>
            <a:t>mrp</a:t>
          </a:r>
          <a:r>
            <a:rPr lang="en-US" sz="1700" kern="1200" dirty="0"/>
            <a:t> of the product. When these are removed the accuracy of outlet sales comes down.</a:t>
          </a:r>
        </a:p>
      </dsp:txBody>
      <dsp:txXfrm>
        <a:off x="0" y="4844123"/>
        <a:ext cx="6900512" cy="692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D256-AD0E-48D4-907A-3846EEF11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7E157-469F-4416-9C2D-F050DB9E5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F2029-37B0-4A85-A487-78BEB877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57F8-B900-430D-9132-D049F1854C16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1AF8-EE54-46DF-9DAA-B53332B3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6E6AB-F711-4FB6-9EAC-BE1090AA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CC29-A1B3-43EF-8E88-353D99FEA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94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9C72-08AC-412F-BC0C-562D4BD1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130F8-3A67-4552-8CC3-3E3242948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E8AFC-C726-4060-BA54-C92954E3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57F8-B900-430D-9132-D049F1854C16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DD6C1-94BA-4290-A6FB-F094B4D7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F7BF7-768F-476F-A51A-D549B93B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CC29-A1B3-43EF-8E88-353D99FEA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07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1B8F0E-00D7-4140-9CDE-647192704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D3DE5-9313-4DE8-B0A3-BCA87A2BE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6F362-BE2F-4BBB-A74D-68268FAB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57F8-B900-430D-9132-D049F1854C16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38495-0C95-40C8-8FED-9D983C09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FA10D-11BF-4631-8F3F-9545DF036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CC29-A1B3-43EF-8E88-353D99FEA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95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5338-E1B3-4E48-B3FF-B63E8C79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67B1A-5AB7-46B5-A092-B4A3EBA2C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1EB07-210D-4615-A5D6-6B445C1D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57F8-B900-430D-9132-D049F1854C16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5C83B-D1EE-4728-9E47-5AB07EEE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4251F-3D97-4608-96B8-0F813400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CC29-A1B3-43EF-8E88-353D99FEA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45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EECF-AF6D-44B8-B26F-815C36AC7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B4CEF-A06E-4B3F-9BB3-A673ACFBC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71033-29FC-462D-9F24-CB92F56F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57F8-B900-430D-9132-D049F1854C16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3F0D1-A4AA-4826-84ED-7201FD45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2E5DA-7DD6-4464-8596-C9DC815A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CC29-A1B3-43EF-8E88-353D99FEA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80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31439-527C-4D59-9A47-26D07E75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A2203-4AF2-4BEC-8E03-65B502D5C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F863F-5FCB-4CA4-A353-CC2CCF292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D7FEA-A3D3-42BB-8339-2A3CA01A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57F8-B900-430D-9132-D049F1854C16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2B268-AB41-420E-B3BC-99581BA8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28B23-658C-409F-AD58-3724CFFC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CC29-A1B3-43EF-8E88-353D99FEA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94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0FEE-C872-4A41-8430-4B347603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E1E66-F5F7-4AB7-8762-4AAF5AC00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98D76-ACCA-409F-9463-7F21F487B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79B77-A84A-4B9A-839B-A8F81EDAB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C1800C-F6E4-430C-B06B-F2C2DEDD6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31B750-98E5-4B1E-A7D5-3230C4AB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57F8-B900-430D-9132-D049F1854C16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11CE63-FE7A-49A9-BA34-A925215F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C06AE0-BDF8-4494-9C54-8D1D454A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CC29-A1B3-43EF-8E88-353D99FEA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01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0098-6370-417B-8D09-887DCA8C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C1BA7-E7C2-4033-B5DF-85875F30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57F8-B900-430D-9132-D049F1854C16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42117-9949-44C4-9BAE-A82D92C11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7396A-B118-453D-9664-2E16F96D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CC29-A1B3-43EF-8E88-353D99FEA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41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E74C9F-C528-4D09-93F6-27D9BC47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57F8-B900-430D-9132-D049F1854C16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2FF4B-C88A-4DC1-8EE5-85E29CFF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FD268-8B40-4408-B4B4-94738199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CC29-A1B3-43EF-8E88-353D99FEA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87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A5E6-4F63-4B59-92CD-910EB9DD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E3AFC-45E9-4645-A48C-7B8C1E954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C43BB-26E4-4577-8E9B-8C856E097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505C0-F686-41AB-84B3-49A7126A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57F8-B900-430D-9132-D049F1854C16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69414-98A5-414E-8408-859F47AC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BAD52-5D61-4B3F-83A0-FEF0095B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CC29-A1B3-43EF-8E88-353D99FEA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45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7C1D-0E11-4430-9048-B9ED91D4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24181-1957-4578-8D5B-172B886E3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095C2-EB01-48ED-B3AF-7F5A211F2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6E144-CA65-409C-BBC6-54F59F8C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557F8-B900-430D-9132-D049F1854C16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FB98E-7C88-467F-AD89-345607FA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FF4D9-5548-468F-9428-2FD36EE9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CC29-A1B3-43EF-8E88-353D99FEA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5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04E38-CC76-4970-8EF2-14C05BD04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BC2AD-B2A6-4B33-94BD-961777FE4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88185-A167-4E28-8EA0-207526036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557F8-B900-430D-9132-D049F1854C16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56779-7786-4A3B-8092-2D2D02813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D39A3-D4AE-442F-86E1-01AAC2F54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ECC29-A1B3-43EF-8E88-353D99FEA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33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AA48A-1F76-4F37-9125-2C4095B44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826" y="1112969"/>
            <a:ext cx="3937298" cy="41660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DC2F4-B4D1-43C1-8EC2-7DD8DF79A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Our Team: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Shaik Nayeem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Amina </a:t>
            </a:r>
            <a:r>
              <a:rPr lang="en-US" dirty="0" err="1"/>
              <a:t>Mahnoor</a:t>
            </a:r>
            <a:endParaRPr lang="en-US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 err="1"/>
              <a:t>Khizar</a:t>
            </a:r>
            <a:r>
              <a:rPr lang="en-US" dirty="0"/>
              <a:t> Mohammed Farooq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Syed Anas Naseer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Mohammed </a:t>
            </a:r>
            <a:r>
              <a:rPr lang="en-US" dirty="0" err="1"/>
              <a:t>Shahalam</a:t>
            </a:r>
            <a:r>
              <a:rPr lang="en-US" dirty="0"/>
              <a:t> Ahmed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33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18EF7-E4C9-4A13-AD1A-50A657185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IN" sz="3800"/>
              <a:t>Data Visualization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904C80-9738-46F8-B739-56C98EB72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This is a Graph for Item MRP of the items in the shop</a:t>
            </a:r>
          </a:p>
          <a:p>
            <a:r>
              <a:rPr lang="en-US" sz="2000" dirty="0"/>
              <a:t>We can observe that the graph varies a lot.</a:t>
            </a:r>
          </a:p>
          <a:p>
            <a:r>
              <a:rPr lang="en-US" sz="2000" dirty="0"/>
              <a:t>We can also observe that there are 3 peaks on the graph</a:t>
            </a:r>
          </a:p>
          <a:p>
            <a:r>
              <a:rPr lang="en-US" sz="2000" dirty="0"/>
              <a:t>This means most of the items are around their price areas </a:t>
            </a:r>
            <a:r>
              <a:rPr lang="en-US" sz="2000" dirty="0" err="1"/>
              <a:t>i.e</a:t>
            </a:r>
            <a:r>
              <a:rPr lang="en-US" sz="2000" dirty="0"/>
              <a:t> Rs50, Rs100, Rs175.</a:t>
            </a:r>
          </a:p>
          <a:p>
            <a:endParaRPr lang="en-US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555139-2A1E-423E-8B87-FE05DFF244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0" b="2"/>
          <a:stretch/>
        </p:blipFill>
        <p:spPr bwMode="auto">
          <a:xfrm>
            <a:off x="6538366" y="1383738"/>
            <a:ext cx="4929098" cy="475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618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134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77" name="Group 13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8" name="Rectangle 13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18EF7-E4C9-4A13-AD1A-50A657185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IN" sz="3600"/>
              <a:t>Data Visualization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904C80-9738-46F8-B739-56C98EB72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This is a Graph for Outlet establishment year of the item in the shop</a:t>
            </a:r>
          </a:p>
          <a:p>
            <a:r>
              <a:rPr lang="en-US" sz="1800" dirty="0"/>
              <a:t>We can observe that most of the items are found in the outlet which was established in year 1985</a:t>
            </a:r>
          </a:p>
          <a:p>
            <a:r>
              <a:rPr lang="en-US" sz="1800" dirty="0"/>
              <a:t>We can also observe that the outlet that was established in year 1998 has the least count of items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4E15383-A376-488B-9300-8FE406586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0493" y="1483750"/>
            <a:ext cx="4223252" cy="395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013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18EF7-E4C9-4A13-AD1A-50A657185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IN" sz="4800"/>
              <a:t>Data Visualization</a:t>
            </a:r>
          </a:p>
        </p:txBody>
      </p:sp>
      <p:sp>
        <p:nvSpPr>
          <p:cNvPr id="4101" name="Rectangle 7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2" name="Rectangle 7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904C80-9738-46F8-B739-56C98EB72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This is a Graph for the fat content of the items in the shop</a:t>
            </a:r>
          </a:p>
          <a:p>
            <a:r>
              <a:rPr lang="en-US" sz="2000" dirty="0"/>
              <a:t>We can observe that most of the items has a low-fat content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2D78E60-71FA-4933-8364-B14FDA9A1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1471" y="2484255"/>
            <a:ext cx="3970398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12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18EF7-E4C9-4A13-AD1A-50A657185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IN"/>
              <a:t>Data Visualization</a:t>
            </a:r>
          </a:p>
        </p:txBody>
      </p:sp>
      <p:sp>
        <p:nvSpPr>
          <p:cNvPr id="137" name="Arc 136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5E6BE71-EFAA-4D61-91DC-726493C2B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914" y="1000891"/>
            <a:ext cx="10872172" cy="2364697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904C80-9738-46F8-B739-56C98EB72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r>
              <a:rPr lang="en-US" sz="2600" dirty="0"/>
              <a:t>This is a Graph for item type in the shop</a:t>
            </a:r>
          </a:p>
          <a:p>
            <a:r>
              <a:rPr lang="en-US" sz="2600" dirty="0"/>
              <a:t>We can observe that most of the items are Fruits and Vegetables and Snack food</a:t>
            </a:r>
          </a:p>
          <a:p>
            <a:r>
              <a:rPr lang="en-US" sz="2600" dirty="0"/>
              <a:t>We can also observe that the least type of food is Seafood and Breakfast.</a:t>
            </a:r>
          </a:p>
        </p:txBody>
      </p:sp>
    </p:spTree>
    <p:extLst>
      <p:ext uri="{BB962C8B-B14F-4D97-AF65-F5344CB8AC3E}">
        <p14:creationId xmlns:p14="http://schemas.microsoft.com/office/powerpoint/2010/main" val="2763095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18EF7-E4C9-4A13-AD1A-50A657185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IN" sz="3600"/>
              <a:t>Data Visualization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904C80-9738-46F8-B739-56C98EB72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This is a Bar Graph to visualize the Outlet Size of the shop chain</a:t>
            </a:r>
          </a:p>
          <a:p>
            <a:r>
              <a:rPr lang="en-US" sz="1800" dirty="0"/>
              <a:t>We can observe that the there exist a greater number of small outlets, followed by Medium outlets and then Large Outlets.</a:t>
            </a:r>
          </a:p>
          <a:p>
            <a:endParaRPr lang="en-US" sz="1800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642E45E-5F5A-4E74-89AE-6B34D0D371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" t="1495" r="-1021" b="1495"/>
          <a:stretch/>
        </p:blipFill>
        <p:spPr bwMode="auto">
          <a:xfrm>
            <a:off x="5987738" y="650494"/>
            <a:ext cx="5628018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752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A6B2A-0B0B-4E9C-BE5C-553AE713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/>
              <a:t>Conclusion</a:t>
            </a:r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DDD4662A-3991-47B4-9AF0-8B0F33E905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29143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378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F4B91-34E1-4461-842C-D668D58A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8454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253F0-532F-4A98-B716-5F33BC948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Overview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759709B-0455-4BC1-9A59-0E25D07529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80045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260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BA0B5-20EA-40CB-A13B-46D79B10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21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2505-13FD-4C09-9148-58E57BD75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To build a predictive model and find the sales of each product at BigMart. Bigmart will try to understand the types of products and stores which play the main in increasing sales.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717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DC594-5DF5-40BB-AE2D-2A6729CC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IN" sz="3600"/>
              <a:t>Dataset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pplication, table, Excel&#10;&#10;Description automatically generated">
            <a:extLst>
              <a:ext uri="{FF2B5EF4-FFF2-40B4-BE49-F238E27FC236}">
                <a16:creationId xmlns:a16="http://schemas.microsoft.com/office/drawing/2014/main" id="{A0E259CA-2C0D-4FA9-9F0B-702BB21448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13" b="-2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9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5BE1FC25-CAE8-43B9-8871-9F121A7B1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We were given a csv file of a shopping mart</a:t>
            </a:r>
          </a:p>
          <a:p>
            <a:pPr marL="0" indent="0">
              <a:buNone/>
            </a:pPr>
            <a:r>
              <a:rPr lang="en-US" sz="1800" dirty="0"/>
              <a:t>Categorical Features:</a:t>
            </a:r>
          </a:p>
          <a:p>
            <a:r>
              <a:rPr lang="en-US" sz="1800" dirty="0" err="1"/>
              <a:t>Item_Identifier</a:t>
            </a:r>
            <a:endParaRPr lang="en-US" sz="1800" dirty="0"/>
          </a:p>
          <a:p>
            <a:r>
              <a:rPr lang="en-US" sz="1800" dirty="0" err="1"/>
              <a:t>Item_Fat_Content</a:t>
            </a:r>
            <a:endParaRPr lang="en-US" sz="1800" dirty="0"/>
          </a:p>
          <a:p>
            <a:r>
              <a:rPr lang="en-US" sz="1800" dirty="0"/>
              <a:t>List item</a:t>
            </a:r>
          </a:p>
          <a:p>
            <a:r>
              <a:rPr lang="en-US" sz="1800" dirty="0" err="1"/>
              <a:t>Outlet_Identifier</a:t>
            </a:r>
            <a:endParaRPr lang="en-US" sz="1800" dirty="0"/>
          </a:p>
          <a:p>
            <a:r>
              <a:rPr lang="en-US" sz="1800" dirty="0" err="1"/>
              <a:t>Outlet_Size</a:t>
            </a:r>
            <a:endParaRPr lang="en-US" sz="1800" dirty="0"/>
          </a:p>
          <a:p>
            <a:r>
              <a:rPr lang="en-US" sz="1800" dirty="0" err="1"/>
              <a:t>Outlet_Location_Type</a:t>
            </a:r>
            <a:endParaRPr lang="en-US" sz="1800" dirty="0"/>
          </a:p>
          <a:p>
            <a:r>
              <a:rPr lang="en-US" sz="1800" dirty="0" err="1"/>
              <a:t>Outlet_Type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7555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67A3C8-1B18-4751-AE32-F0AFC80C3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IN" sz="4600">
                <a:solidFill>
                  <a:srgbClr val="FFFFFF"/>
                </a:solidFill>
              </a:rPr>
              <a:t>Exploratory Data Analysis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75B276EB-35C9-46B7-B597-1CAD8E2823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305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279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E6275-902D-4B13-9E83-073C6D895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Data Pre processing</a:t>
            </a:r>
          </a:p>
        </p:txBody>
      </p:sp>
      <p:sp>
        <p:nvSpPr>
          <p:cNvPr id="4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571D56EF-B63F-4FE2-A260-E89BFC7E1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dirty="0"/>
              <a:t>We handled the null values by taking the mean of its values.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We had 2 options:</a:t>
            </a:r>
          </a:p>
          <a:p>
            <a:r>
              <a:rPr lang="en-IN" dirty="0"/>
              <a:t>Ignore and delete the null data</a:t>
            </a:r>
          </a:p>
          <a:p>
            <a:r>
              <a:rPr lang="en-IN" dirty="0"/>
              <a:t>Work with the null data smartly</a:t>
            </a:r>
          </a:p>
        </p:txBody>
      </p:sp>
    </p:spTree>
    <p:extLst>
      <p:ext uri="{BB962C8B-B14F-4D97-AF65-F5344CB8AC3E}">
        <p14:creationId xmlns:p14="http://schemas.microsoft.com/office/powerpoint/2010/main" val="72016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3A47E-4264-47B0-95AC-DF2E9EA3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IN" dirty="0"/>
              <a:t>Data Visualization</a:t>
            </a:r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3D659DA-A279-4DAD-AF62-8FE735E18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Types of plot we had in availability:</a:t>
            </a:r>
          </a:p>
          <a:p>
            <a:pPr>
              <a:buFontTx/>
              <a:buChar char="-"/>
            </a:pPr>
            <a:r>
              <a:rPr lang="en-IN" sz="2400" dirty="0"/>
              <a:t>Line charts to view continuous data</a:t>
            </a:r>
          </a:p>
          <a:p>
            <a:pPr>
              <a:buFontTx/>
              <a:buChar char="-"/>
            </a:pPr>
            <a:r>
              <a:rPr lang="en-IN" sz="2400" dirty="0"/>
              <a:t>Bar charts to view categorical data</a:t>
            </a:r>
          </a:p>
          <a:p>
            <a:pPr>
              <a:buFontTx/>
              <a:buChar char="-"/>
            </a:pPr>
            <a:r>
              <a:rPr lang="en-IN" sz="2400" dirty="0"/>
              <a:t>Box plots to view the outliers</a:t>
            </a:r>
          </a:p>
          <a:p>
            <a:pPr>
              <a:buFontTx/>
              <a:buChar char="-"/>
            </a:pPr>
            <a:r>
              <a:rPr lang="en-IN" sz="2400" dirty="0"/>
              <a:t>Histogram to view the frequency of the variables</a:t>
            </a:r>
          </a:p>
          <a:p>
            <a:pPr>
              <a:buFontTx/>
              <a:buChar char="-"/>
            </a:pPr>
            <a:r>
              <a:rPr lang="en-IN" sz="2400" dirty="0"/>
              <a:t>Scatter plot to view how one variable depends on the other</a:t>
            </a:r>
          </a:p>
          <a:p>
            <a:pPr>
              <a:buFontTx/>
              <a:buChar char="-"/>
            </a:pPr>
            <a:r>
              <a:rPr lang="en-IN" sz="2400" dirty="0"/>
              <a:t>Bubble plot to view how a third variable affects relation between two variables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2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18EF7-E4C9-4A13-AD1A-50A657185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IN" sz="4000"/>
              <a:t>Data Visualization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904C80-9738-46F8-B739-56C98EB72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This is a Graph for weight distribution of items in the shop</a:t>
            </a:r>
          </a:p>
          <a:p>
            <a:r>
              <a:rPr lang="en-US" sz="2000" dirty="0"/>
              <a:t>We can observe that most of the items are of range 12 kilos to 14 kilos</a:t>
            </a:r>
          </a:p>
          <a:p>
            <a:r>
              <a:rPr lang="en-US" sz="2000" dirty="0"/>
              <a:t>We can also observe that the range starts from around 5 kilos and goes till 20 kilos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A9EC74-59AC-418F-A2C3-C8375B02B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70" b="-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5B844F-A6A4-4E5C-9550-6F289134C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1053" y="1027643"/>
            <a:ext cx="4777381" cy="463000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Arc 74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18EF7-E4C9-4A13-AD1A-50A657185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IN"/>
              <a:t>Data Visualization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904C80-9738-46F8-B739-56C98EB72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en-US" dirty="0"/>
              <a:t>This is a Graph for item visibility in the shop</a:t>
            </a:r>
          </a:p>
          <a:p>
            <a:r>
              <a:rPr lang="en-US" dirty="0"/>
              <a:t>We can observe that on a peak the items are of highest available at 0.05</a:t>
            </a:r>
          </a:p>
          <a:p>
            <a:r>
              <a:rPr lang="en-US" dirty="0"/>
              <a:t>We can also observe that there are some items that also has availability of 0.30</a:t>
            </a:r>
          </a:p>
        </p:txBody>
      </p:sp>
    </p:spTree>
    <p:extLst>
      <p:ext uri="{BB962C8B-B14F-4D97-AF65-F5344CB8AC3E}">
        <p14:creationId xmlns:p14="http://schemas.microsoft.com/office/powerpoint/2010/main" val="3358407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638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Machine Learning</vt:lpstr>
      <vt:lpstr>Overview</vt:lpstr>
      <vt:lpstr>Problem Statement</vt:lpstr>
      <vt:lpstr>Dataset</vt:lpstr>
      <vt:lpstr>Exploratory Data Analysis</vt:lpstr>
      <vt:lpstr>Data Pre processing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>Amena</dc:creator>
  <cp:lastModifiedBy>Syed Anas Naseer</cp:lastModifiedBy>
  <cp:revision>5</cp:revision>
  <dcterms:created xsi:type="dcterms:W3CDTF">2021-01-06T12:01:10Z</dcterms:created>
  <dcterms:modified xsi:type="dcterms:W3CDTF">2021-12-25T09:29:56Z</dcterms:modified>
</cp:coreProperties>
</file>