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58" r:id="rId9"/>
    <p:sldId id="259" r:id="rId10"/>
    <p:sldId id="261" r:id="rId11"/>
    <p:sldId id="265" r:id="rId12"/>
    <p:sldId id="262" r:id="rId13"/>
    <p:sldId id="260" r:id="rId14"/>
    <p:sldId id="263" r:id="rId15"/>
    <p:sldId id="264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544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7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6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11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8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5/16/2022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904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5/16/2022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18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5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7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5/16/2022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5/16/2022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8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5/16/2022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3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6A4496C-D0E8-534E-E531-12529DDA5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fr-FR" sz="6000"/>
              <a:t>FakeMario</a:t>
            </a:r>
            <a:endParaRPr lang="fr-FR" sz="6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F53B6C-FFEF-BF90-0416-2CA72D500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 fontScale="92500"/>
          </a:bodyPr>
          <a:lstStyle/>
          <a:p>
            <a:r>
              <a:rPr lang="fr-FR" dirty="0"/>
              <a:t>Projet LIFAP4 réalisé par </a:t>
            </a:r>
          </a:p>
          <a:p>
            <a:r>
              <a:rPr lang="fr-FR" dirty="0"/>
              <a:t>Anas DAOUI et Julien ARZOUR--COTTET</a:t>
            </a:r>
          </a:p>
        </p:txBody>
      </p:sp>
      <p:pic>
        <p:nvPicPr>
          <p:cNvPr id="1028" name="Picture 4" descr="Mario (Super Mario) | Wiki Héros | Fandom">
            <a:extLst>
              <a:ext uri="{FF2B5EF4-FFF2-40B4-BE49-F238E27FC236}">
                <a16:creationId xmlns:a16="http://schemas.microsoft.com/office/drawing/2014/main" id="{3E72A187-56EB-966E-CBFF-EC0B1148F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1"/>
          <a:stretch/>
        </p:blipFill>
        <p:spPr bwMode="auto"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41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Tiled Map Editor by Thorbjørn">
            <a:extLst>
              <a:ext uri="{FF2B5EF4-FFF2-40B4-BE49-F238E27FC236}">
                <a16:creationId xmlns:a16="http://schemas.microsoft.com/office/drawing/2014/main" id="{278352BC-4416-3DCC-AC83-31CA9DBE27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0" r="13479"/>
          <a:stretch/>
        </p:blipFill>
        <p:spPr bwMode="auto">
          <a:xfrm>
            <a:off x="2878514" y="10"/>
            <a:ext cx="931348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A938E95-667F-E44B-3428-2564AA3E9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6"/>
            <a:ext cx="5312254" cy="17610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Map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21E025-BBDE-C728-B577-9C49058AF4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8" b="6825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06804" y="3080982"/>
            <a:ext cx="512064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Content Placeholder 6149">
            <a:extLst>
              <a:ext uri="{FF2B5EF4-FFF2-40B4-BE49-F238E27FC236}">
                <a16:creationId xmlns:a16="http://schemas.microsoft.com/office/drawing/2014/main" id="{90D4F688-669B-D59D-3773-2C56490E4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>
            <a:normAutofit/>
          </a:bodyPr>
          <a:lstStyle/>
          <a:p>
            <a:r>
              <a:rPr lang="en-US" dirty="0"/>
              <a:t>Tiled</a:t>
            </a:r>
          </a:p>
        </p:txBody>
      </p:sp>
      <p:sp>
        <p:nvSpPr>
          <p:cNvPr id="14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80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982E4E-D1E8-33AB-2054-BD31E2B0E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r="9012" b="2"/>
          <a:stretch/>
        </p:blipFill>
        <p:spPr>
          <a:xfrm>
            <a:off x="2878514" y="10"/>
            <a:ext cx="9313486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AEB780E-F709-FA42-0AB8-61C1A5C9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6"/>
            <a:ext cx="5312254" cy="1761060"/>
          </a:xfrm>
        </p:spPr>
        <p:txBody>
          <a:bodyPr>
            <a:normAutofit/>
          </a:bodyPr>
          <a:lstStyle/>
          <a:p>
            <a:r>
              <a:rPr lang="fr-FR" dirty="0"/>
              <a:t>Déplacement</a:t>
            </a:r>
          </a:p>
        </p:txBody>
      </p:sp>
      <p:pic>
        <p:nvPicPr>
          <p:cNvPr id="9218" name="Picture 2" descr="Touches De Déplacement Du Curseur Sur Le Clavier Photo stock - Image du  fond, groupe: 23463630">
            <a:extLst>
              <a:ext uri="{FF2B5EF4-FFF2-40B4-BE49-F238E27FC236}">
                <a16:creationId xmlns:a16="http://schemas.microsoft.com/office/drawing/2014/main" id="{4A857544-D802-0F9C-AF29-9A66485C0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9" r="23631" b="-1"/>
          <a:stretch/>
        </p:blipFill>
        <p:spPr bwMode="auto">
          <a:xfrm>
            <a:off x="-170497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06804" y="3080982"/>
            <a:ext cx="512064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B38239-8468-6F7F-FA6E-08E8D5A96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65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F02E838-78A4-89B3-CBD8-541F7540F3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9515" b="21275"/>
          <a:stretch/>
        </p:blipFill>
        <p:spPr>
          <a:xfrm>
            <a:off x="-25" y="-24"/>
            <a:ext cx="12192001" cy="685595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384E87F-5267-CF9A-9DF2-AB5F7B26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733269"/>
            <a:ext cx="6016428" cy="1677559"/>
          </a:xfrm>
        </p:spPr>
        <p:txBody>
          <a:bodyPr anchor="ctr">
            <a:normAutofit/>
          </a:bodyPr>
          <a:lstStyle/>
          <a:p>
            <a:r>
              <a:rPr lang="fr-FR" dirty="0"/>
              <a:t>Collisions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AB3A885-1799-0291-5893-384D8B178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r="15758" b="3"/>
          <a:stretch/>
        </p:blipFill>
        <p:spPr bwMode="auto">
          <a:xfrm>
            <a:off x="6671009" y="10"/>
            <a:ext cx="3464566" cy="2566312"/>
          </a:xfrm>
          <a:custGeom>
            <a:avLst/>
            <a:gdLst/>
            <a:ahLst/>
            <a:cxnLst/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 6">
            <a:extLst>
              <a:ext uri="{FF2B5EF4-FFF2-40B4-BE49-F238E27FC236}">
                <a16:creationId xmlns:a16="http://schemas.microsoft.com/office/drawing/2014/main" id="{C0FA3EB3-F9E7-48CF-B25A-6BC0D7026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75021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65C5E8-FAF4-4405-818B-66C85C17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3641491"/>
            <a:ext cx="60007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0F3E7F-CFB1-AA90-26D4-88AD8A2FE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3870092"/>
            <a:ext cx="6016428" cy="2032566"/>
          </a:xfrm>
        </p:spPr>
        <p:txBody>
          <a:bodyPr>
            <a:normAutofit/>
          </a:bodyPr>
          <a:lstStyle/>
          <a:p>
            <a:endParaRPr lang="fr-FR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4C8CA4BB-CEFB-FEFF-EB2C-D317ED9F17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" r="25509" b="-6"/>
          <a:stretch/>
        </p:blipFill>
        <p:spPr>
          <a:xfrm>
            <a:off x="8426772" y="2319599"/>
            <a:ext cx="3765253" cy="4538425"/>
          </a:xfrm>
          <a:custGeom>
            <a:avLst/>
            <a:gdLst/>
            <a:ahLst/>
            <a:cxnLst/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93480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1727134-C50B-570C-1C6D-F483E34B6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l="1154" r="18805" b="1"/>
          <a:stretch/>
        </p:blipFill>
        <p:spPr>
          <a:xfrm>
            <a:off x="2878514" y="10"/>
            <a:ext cx="9313486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8422CF2-A0CD-F600-D304-A1449B57B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6"/>
            <a:ext cx="5312254" cy="1761060"/>
          </a:xfrm>
        </p:spPr>
        <p:txBody>
          <a:bodyPr>
            <a:normAutofit/>
          </a:bodyPr>
          <a:lstStyle/>
          <a:p>
            <a:r>
              <a:rPr lang="fr-FR" dirty="0"/>
              <a:t>Gravite</a:t>
            </a:r>
          </a:p>
        </p:txBody>
      </p:sp>
      <p:pic>
        <p:nvPicPr>
          <p:cNvPr id="5122" name="Picture 2" descr="Isaac Newton : de la pomme à la loi de la gravitation - Curiokids">
            <a:extLst>
              <a:ext uri="{FF2B5EF4-FFF2-40B4-BE49-F238E27FC236}">
                <a16:creationId xmlns:a16="http://schemas.microsoft.com/office/drawing/2014/main" id="{BB7BC70C-CECC-4554-338D-BD602F4D4F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6" r="19460"/>
          <a:stretch/>
        </p:blipFill>
        <p:spPr bwMode="auto"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06804" y="3080982"/>
            <a:ext cx="512064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6FDC9C-A6B7-B41A-26CB-D1AA7BBC8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19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30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8E45890-8720-EB72-9268-AF67276D23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15179" r="-2" b="14771"/>
          <a:stretch/>
        </p:blipFill>
        <p:spPr>
          <a:xfrm>
            <a:off x="2878514" y="10"/>
            <a:ext cx="9313486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CDA8754-06E5-7DCE-5365-4032CAA91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6"/>
            <a:ext cx="5312254" cy="1761060"/>
          </a:xfrm>
        </p:spPr>
        <p:txBody>
          <a:bodyPr>
            <a:normAutofit/>
          </a:bodyPr>
          <a:lstStyle/>
          <a:p>
            <a:r>
              <a:rPr lang="fr-FR" dirty="0"/>
              <a:t>Scrolling</a:t>
            </a:r>
          </a:p>
        </p:txBody>
      </p:sp>
      <p:pic>
        <p:nvPicPr>
          <p:cNvPr id="8194" name="Picture 2" descr="Caméras studio et broadcast - Sony Pro">
            <a:extLst>
              <a:ext uri="{FF2B5EF4-FFF2-40B4-BE49-F238E27FC236}">
                <a16:creationId xmlns:a16="http://schemas.microsoft.com/office/drawing/2014/main" id="{74C54DAE-740C-526E-F4DC-66358CC13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7" r="23703" b="-1"/>
          <a:stretch/>
        </p:blipFill>
        <p:spPr bwMode="auto">
          <a:xfrm>
            <a:off x="-272818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06804" y="3080982"/>
            <a:ext cx="512064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06622E-3FE4-BD21-01C6-4905D03BB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78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61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616046-0754-3717-4390-AFC759C86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744" y="691762"/>
            <a:ext cx="3541205" cy="1706649"/>
          </a:xfrm>
        </p:spPr>
        <p:txBody>
          <a:bodyPr anchor="ctr">
            <a:normAutofit/>
          </a:bodyPr>
          <a:lstStyle/>
          <a:p>
            <a:r>
              <a:rPr lang="fr-FR" sz="4400"/>
              <a:t>Démonstration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DF41FA75-46A0-A2A1-1F36-00691D7420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9" r="28471"/>
          <a:stretch/>
        </p:blipFill>
        <p:spPr>
          <a:xfrm>
            <a:off x="1975601" y="691763"/>
            <a:ext cx="3868508" cy="508724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7EC096-DBC4-0A0C-E048-81D8B6E68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623930"/>
            <a:ext cx="3541205" cy="3158160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14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1E4415-E54B-CDBB-D00D-AFE0582424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" r="20115"/>
          <a:stretch/>
        </p:blipFill>
        <p:spPr bwMode="auto">
          <a:xfrm>
            <a:off x="2878514" y="10"/>
            <a:ext cx="931348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82C923C-F4E8-BBC1-43FD-46CA0B4E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6"/>
            <a:ext cx="5312254" cy="1761060"/>
          </a:xfrm>
        </p:spPr>
        <p:txBody>
          <a:bodyPr>
            <a:normAutofit/>
          </a:bodyPr>
          <a:lstStyle/>
          <a:p>
            <a:r>
              <a:rPr lang="fr-FR" dirty="0" err="1"/>
              <a:t>Presentation</a:t>
            </a:r>
            <a:r>
              <a:rPr lang="fr-FR" dirty="0"/>
              <a:t> du projet :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EF52EAC-0DD6-A079-124C-EA68207AA5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9" r="2847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06804" y="3080982"/>
            <a:ext cx="512064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EC750010-5D65-B859-1FF5-EBD8A3291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>
            <a:normAutofit/>
          </a:bodyPr>
          <a:lstStyle/>
          <a:p>
            <a:r>
              <a:rPr lang="en-US" dirty="0"/>
              <a:t>Le </a:t>
            </a:r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pour </a:t>
            </a:r>
            <a:r>
              <a:rPr lang="en-US" dirty="0" err="1"/>
              <a:t>l’UE</a:t>
            </a:r>
            <a:r>
              <a:rPr lang="en-US" dirty="0"/>
              <a:t> LIFAP4.</a:t>
            </a:r>
          </a:p>
          <a:p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sagit</a:t>
            </a:r>
            <a:r>
              <a:rPr lang="en-US" dirty="0"/>
              <a:t> d’un jeu bop and bop.</a:t>
            </a:r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48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950F0DB-83B6-04D8-6837-AB9AD2ED9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914" y="893935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Diagramme</a:t>
            </a:r>
            <a:r>
              <a:rPr lang="en-US" dirty="0"/>
              <a:t> des classes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56DFBAF-AE9C-B081-56F5-AB168690B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7" r="1" b="5845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1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27AFD-1651-8494-BEFB-FBAB65A1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FC6EF42-7594-453E-D8AC-C2ABD0868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31551"/>
            <a:ext cx="4800600" cy="6794897"/>
          </a:xfrm>
        </p:spPr>
      </p:pic>
    </p:spTree>
    <p:extLst>
      <p:ext uri="{BB962C8B-B14F-4D97-AF65-F5344CB8AC3E}">
        <p14:creationId xmlns:p14="http://schemas.microsoft.com/office/powerpoint/2010/main" val="190314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5E22C48-6E56-C8CD-6D3C-4379FAF89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37" r="10264" b="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8CD021-65A3-086C-1099-EE500B36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43000"/>
            <a:ext cx="4572000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Diagramme de Gantt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6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736">
            <a:extLst>
              <a:ext uri="{FF2B5EF4-FFF2-40B4-BE49-F238E27FC236}">
                <a16:creationId xmlns:a16="http://schemas.microsoft.com/office/drawing/2014/main" id="{78D88862-B72C-61D0-A340-A55072D136E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813" y="1784158"/>
            <a:ext cx="11442374" cy="3289682"/>
          </a:xfrm>
          <a:prstGeom prst="rect">
            <a:avLst/>
          </a:pr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769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2E53055-B7AD-5B13-DB81-10107B9BC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582" y="764275"/>
            <a:ext cx="10622836" cy="5019289"/>
          </a:xfrm>
          <a:prstGeom prst="rect">
            <a:avLst/>
          </a:prstGeom>
        </p:spPr>
      </p:pic>
      <p:sp>
        <p:nvSpPr>
          <p:cNvPr id="14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067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Résolu - Ouverture d'une fenetre gris et vide Window au démarrage | Les  forums de MacGeneration">
            <a:extLst>
              <a:ext uri="{FF2B5EF4-FFF2-40B4-BE49-F238E27FC236}">
                <a16:creationId xmlns:a16="http://schemas.microsoft.com/office/drawing/2014/main" id="{DCAD7F64-A4C2-934B-CD24-BCFFB7EBBF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792"/>
          <a:stretch/>
        </p:blipFill>
        <p:spPr bwMode="auto">
          <a:xfrm>
            <a:off x="2878514" y="10"/>
            <a:ext cx="931348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F7FF79-240D-38CC-7494-9CCBD98BF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6"/>
            <a:ext cx="5312254" cy="1761060"/>
          </a:xfrm>
        </p:spPr>
        <p:txBody>
          <a:bodyPr>
            <a:normAutofit/>
          </a:bodyPr>
          <a:lstStyle/>
          <a:p>
            <a:r>
              <a:rPr lang="fr-FR" dirty="0" err="1"/>
              <a:t>Creation</a:t>
            </a:r>
            <a:r>
              <a:rPr lang="fr-FR" dirty="0"/>
              <a:t> de la fenêtre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D071BF7-1B49-9EF1-5BEE-40E7A9D2CD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940" b="-2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06804" y="3080982"/>
            <a:ext cx="512064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94C966-42FF-A312-0F7C-93833BF68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139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27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F617C3-E6A9-55FB-14F7-40F7D6323B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r="13085"/>
          <a:stretch/>
        </p:blipFill>
        <p:spPr>
          <a:xfrm>
            <a:off x="2878514" y="10"/>
            <a:ext cx="9313486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C7C9AB0-30F6-9C7C-9A42-1E345343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6"/>
            <a:ext cx="5312254" cy="1761060"/>
          </a:xfrm>
        </p:spPr>
        <p:txBody>
          <a:bodyPr>
            <a:normAutofit/>
          </a:bodyPr>
          <a:lstStyle/>
          <a:p>
            <a:r>
              <a:rPr lang="fr-FR" dirty="0"/>
              <a:t>Personnage</a:t>
            </a:r>
          </a:p>
        </p:txBody>
      </p:sp>
      <p:pic>
        <p:nvPicPr>
          <p:cNvPr id="4098" name="Picture 2" descr="Les personnages - Les personnages de Cartoon Animator 4">
            <a:extLst>
              <a:ext uri="{FF2B5EF4-FFF2-40B4-BE49-F238E27FC236}">
                <a16:creationId xmlns:a16="http://schemas.microsoft.com/office/drawing/2014/main" id="{F133CCDC-91FB-AA0C-62C3-DD7AF3B86B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212"/>
          <a:stretch/>
        </p:blipFill>
        <p:spPr bwMode="auto">
          <a:xfrm>
            <a:off x="1" y="10"/>
            <a:ext cx="3418762" cy="4495789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06804" y="3080982"/>
            <a:ext cx="512064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7C8ECD-0487-12BE-48E2-5946F5818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95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eadlinesVTI">
  <a:themeElements>
    <a:clrScheme name="AnalogousFromRegularSeedRightStep">
      <a:dk1>
        <a:srgbClr val="000000"/>
      </a:dk1>
      <a:lt1>
        <a:srgbClr val="FFFFFF"/>
      </a:lt1>
      <a:dk2>
        <a:srgbClr val="1D2734"/>
      </a:dk2>
      <a:lt2>
        <a:srgbClr val="E8E3E2"/>
      </a:lt2>
      <a:accent1>
        <a:srgbClr val="4CAFC0"/>
      </a:accent1>
      <a:accent2>
        <a:srgbClr val="3B6EB1"/>
      </a:accent2>
      <a:accent3>
        <a:srgbClr val="4D4FC3"/>
      </a:accent3>
      <a:accent4>
        <a:srgbClr val="6A3BB1"/>
      </a:accent4>
      <a:accent5>
        <a:srgbClr val="AE4DC3"/>
      </a:accent5>
      <a:accent6>
        <a:srgbClr val="B13B96"/>
      </a:accent6>
      <a:hlink>
        <a:srgbClr val="BF523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49</Words>
  <Application>Microsoft Office PowerPoint</Application>
  <PresentationFormat>Grand écran</PresentationFormat>
  <Paragraphs>18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Sitka Banner</vt:lpstr>
      <vt:lpstr>HeadlinesVTI</vt:lpstr>
      <vt:lpstr>FakeMario</vt:lpstr>
      <vt:lpstr>Presentation du projet : </vt:lpstr>
      <vt:lpstr>Diagramme des classes</vt:lpstr>
      <vt:lpstr>Présentation PowerPoint</vt:lpstr>
      <vt:lpstr>Diagramme de Gantt</vt:lpstr>
      <vt:lpstr>Présentation PowerPoint</vt:lpstr>
      <vt:lpstr>Présentation PowerPoint</vt:lpstr>
      <vt:lpstr>Creation de la fenêtre</vt:lpstr>
      <vt:lpstr>Personnage</vt:lpstr>
      <vt:lpstr>Map</vt:lpstr>
      <vt:lpstr>Déplacement</vt:lpstr>
      <vt:lpstr>Collisions</vt:lpstr>
      <vt:lpstr>Gravite</vt:lpstr>
      <vt:lpstr>Scrolling</vt:lpstr>
      <vt:lpstr>Démonstration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FakeMario</dc:title>
  <dc:creator>Julien Arzour--Cottet</dc:creator>
  <cp:lastModifiedBy>Julien Arzour--Cottet</cp:lastModifiedBy>
  <cp:revision>2</cp:revision>
  <dcterms:created xsi:type="dcterms:W3CDTF">2022-05-16T17:06:23Z</dcterms:created>
  <dcterms:modified xsi:type="dcterms:W3CDTF">2022-05-17T09:11:36Z</dcterms:modified>
</cp:coreProperties>
</file>