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ce5871de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ce5871de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050310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050310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0503102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0503102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0503102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0503102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0503102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0503102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05031029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05031029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05031029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05031029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05031029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05031029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05031029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205031029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05031029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205031029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72fde5f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72fde5f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05031029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05031029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ce5871de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ce5871de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ce5871d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ce5871d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ce5871d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ce5871d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ce5871de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ce5871d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ce5871d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ce5871d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ce5871d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ce5871d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ce5871de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ce5871de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ce5871d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ce5871d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Mòdul 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Entorns de Desenvolupament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unitàries i automàtiques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 de Test Unitari a Unreal (C++)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00" y="1307850"/>
            <a:ext cx="63531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 preparar l’entorn de Unity per fer proves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450" y="1903875"/>
            <a:ext cx="4457276" cy="30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Obrir finestra TestRunner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 preparar l’entorn de Unity per fer proves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307850"/>
            <a:ext cx="735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Obrir finestra TestRunner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Tenint la carpeta Assets oberta, a la finestra, premem el butó </a:t>
            </a:r>
            <a:r>
              <a:rPr lang="ca" sz="1000"/>
              <a:t>Create PlayMode Test Assembly Folder </a:t>
            </a:r>
            <a:endParaRPr sz="1000"/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47432" l="0" r="0" t="0"/>
          <a:stretch/>
        </p:blipFill>
        <p:spPr>
          <a:xfrm>
            <a:off x="0" y="1868070"/>
            <a:ext cx="9144001" cy="23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80557"/>
          <a:stretch/>
        </p:blipFill>
        <p:spPr>
          <a:xfrm>
            <a:off x="0" y="4251609"/>
            <a:ext cx="9144001" cy="88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/>
          <p:nvPr/>
        </p:nvSpPr>
        <p:spPr>
          <a:xfrm>
            <a:off x="5040575" y="2974375"/>
            <a:ext cx="483600" cy="21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1861625" y="3630925"/>
            <a:ext cx="7282500" cy="21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 preparar l’entorn de Unity per fer proves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307850"/>
            <a:ext cx="735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Obrir finestra TestRunner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Tenint la carpeta Assets oberta, a la finestra, premem el butó </a:t>
            </a:r>
            <a:r>
              <a:rPr lang="ca" sz="1000"/>
              <a:t>Create PlayMode Test Assembly Folder.</a:t>
            </a:r>
            <a:r>
              <a:rPr lang="ca" sz="1000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S’hauràn creat un Assembly Definition i una carpeta. Els scripts de test hauràn de crear-se sota aquesta carpeta. Per tal de generar un test sota aquesta carpeta, la seleccionem i anem a la finestra. Establim el nom desitjat a l’arxiu del test.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075" y="2476475"/>
            <a:ext cx="5077650" cy="2392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/>
          <p:nvPr/>
        </p:nvSpPr>
        <p:spPr>
          <a:xfrm>
            <a:off x="3616775" y="2786175"/>
            <a:ext cx="4812000" cy="17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3351075" y="4539525"/>
            <a:ext cx="395100" cy="329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 preparar l’entorn de Unity per fer proves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43000" y="1307850"/>
            <a:ext cx="361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/>
              <a:t>4. Ara necessitem un Assembly Definition per poder accedir a la resta del codi del projecte des del codi del test. A la carpeta assets. Generem una carpeta anomenada Scripts, i dins aquesta, Generem un i l’anomenem com </a:t>
            </a:r>
            <a:r>
              <a:rPr lang="ca" sz="1500"/>
              <a:t>vulguem</a:t>
            </a:r>
            <a:r>
              <a:rPr lang="ca" sz="1500"/>
              <a:t> (SuperHealthGame)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074" y="1502850"/>
            <a:ext cx="3350325" cy="347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469" y="4146125"/>
            <a:ext cx="1478050" cy="8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5517475" y="1952500"/>
            <a:ext cx="1580400" cy="14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6"/>
          <p:cNvSpPr/>
          <p:nvPr/>
        </p:nvSpPr>
        <p:spPr>
          <a:xfrm>
            <a:off x="7097875" y="2441250"/>
            <a:ext cx="1238400" cy="174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4940800" y="4250550"/>
            <a:ext cx="576600" cy="14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2227475" y="4293950"/>
            <a:ext cx="576600" cy="143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 preparar l’entorn de Unity per fer proves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418675" y="1307850"/>
            <a:ext cx="3068700" cy="3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/>
              <a:t>4.</a:t>
            </a:r>
            <a:r>
              <a:rPr lang="ca" sz="1500"/>
              <a:t> Ara necessitem un Assembly Definition per poder accedir a la resta del codi del projecte des del codi del test. A la carpeta assets. Generem una carpeta anomenada Scripts, i dins aquesta, Generem un i l’anomenem com vulguem (SuperHealthGame).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500"/>
              <a:t>5. Per tal de </a:t>
            </a:r>
            <a:r>
              <a:rPr lang="ca" sz="1500"/>
              <a:t>vincular un Assembly Definition i l’altre, seleccionem el Assembly Definition dels tests, i a l’inspector, busquem l’apartat de Assembly Definition References, aquí, premèm el “+”, i al nou espai generat, clickem sobre al simbol del cercle amb un punt i escollim el Assembly Definition SuperHealthGame. Apliquem pulsant el botó apply a baix de tot del Assembly Definition.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025" y="871050"/>
            <a:ext cx="2950401" cy="2391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/>
          <p:nvPr/>
        </p:nvSpPr>
        <p:spPr>
          <a:xfrm>
            <a:off x="3586925" y="2608275"/>
            <a:ext cx="2284800" cy="10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6334925" y="2608275"/>
            <a:ext cx="108900" cy="10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6187575" y="2700075"/>
            <a:ext cx="108900" cy="10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918" y="3297291"/>
            <a:ext cx="2950399" cy="109335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/>
          <p:nvPr/>
        </p:nvSpPr>
        <p:spPr>
          <a:xfrm>
            <a:off x="4977575" y="4009825"/>
            <a:ext cx="382800" cy="380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5200" y="4425475"/>
            <a:ext cx="2876051" cy="6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/>
          <p:nvPr/>
        </p:nvSpPr>
        <p:spPr>
          <a:xfrm>
            <a:off x="6238975" y="4961700"/>
            <a:ext cx="204900" cy="10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 preparar l’entorn de Unity per fer proves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6. Amb això tenim: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Dos Assembly Definitions (Dos projectes de codi de a visual studio)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/>
              <a:t>Un dels quals té accés a l’altre.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Un Script de tipus test creat a partir de la plantilla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Per tant, només resta establir un codi a testejar, i </a:t>
            </a:r>
            <a:r>
              <a:rPr lang="ca"/>
              <a:t>especificar</a:t>
            </a:r>
            <a:r>
              <a:rPr lang="ca"/>
              <a:t> els tests.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Test d’exemple: Script de vida (HealthSystem.cs)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4" y="892850"/>
            <a:ext cx="4092774" cy="364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/>
          <p:nvPr/>
        </p:nvSpPr>
        <p:spPr>
          <a:xfrm>
            <a:off x="2877200" y="1192575"/>
            <a:ext cx="1329000" cy="10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1194800" y="1502225"/>
            <a:ext cx="1682400" cy="10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552" y="1465597"/>
            <a:ext cx="4187898" cy="34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 rotWithShape="1">
          <a:blip r:embed="rId5">
            <a:alphaModFix/>
          </a:blip>
          <a:srcRect b="24568" l="0" r="0" t="0"/>
          <a:stretch/>
        </p:blipFill>
        <p:spPr>
          <a:xfrm>
            <a:off x="988550" y="4630750"/>
            <a:ext cx="1533575" cy="4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Test d’exemple: Script de vida (HealthSystem.cs)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1270275" y="1009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Tenint </a:t>
            </a:r>
            <a:r>
              <a:rPr lang="ca"/>
              <a:t>aquest script HealthSystem establert, tornem al Script de test generat al pas 3. En aquest exemple es diu SimpleHealthTest.cs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455" y="1568600"/>
            <a:ext cx="5461093" cy="35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4">
            <a:alphaModFix/>
          </a:blip>
          <a:srcRect b="0" l="42472" r="0" t="0"/>
          <a:stretch/>
        </p:blipFill>
        <p:spPr>
          <a:xfrm>
            <a:off x="2617153" y="4523200"/>
            <a:ext cx="330275" cy="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4">
            <a:alphaModFix/>
          </a:blip>
          <a:srcRect b="0" l="42472" r="0" t="0"/>
          <a:stretch/>
        </p:blipFill>
        <p:spPr>
          <a:xfrm>
            <a:off x="2617153" y="2871050"/>
            <a:ext cx="330275" cy="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Test!</a:t>
            </a:r>
            <a:endParaRPr/>
          </a:p>
        </p:txBody>
      </p:sp>
      <p:sp>
        <p:nvSpPr>
          <p:cNvPr id="275" name="Google Shape;27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Amb l’entorn finalment preparat, un script llest i uns tests preparats, només falta executar els tests.</a:t>
            </a:r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299" y="2503697"/>
            <a:ext cx="5695302" cy="227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1"/>
          <p:cNvSpPr/>
          <p:nvPr/>
        </p:nvSpPr>
        <p:spPr>
          <a:xfrm>
            <a:off x="4496450" y="2608275"/>
            <a:ext cx="340200" cy="10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1969300" y="2717175"/>
            <a:ext cx="248100" cy="10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aquesta presentació…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Què són les proves </a:t>
            </a:r>
            <a:r>
              <a:rPr lang="ca"/>
              <a:t>unitàries i automàtiques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Proves unitàries a Unity i Unreal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Estructura d’una prova unitària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ca"/>
              <a:t>Eines per a proves automàtiques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 fer un Unity Package</a:t>
            </a:r>
            <a:endParaRPr/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-564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Fem click dret a qualsevol part del explorador d’Assets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Pulsar botó export package.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Seleccionar Arixus a exportar.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Pulsar botó Export.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Seleccionar destí per l’arxiu.</a:t>
            </a:r>
            <a:endParaRPr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798" y="847700"/>
            <a:ext cx="4022451" cy="40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/>
          <p:nvPr/>
        </p:nvSpPr>
        <p:spPr>
          <a:xfrm>
            <a:off x="8068325" y="4782850"/>
            <a:ext cx="340200" cy="10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4533200" y="2195975"/>
            <a:ext cx="1752600" cy="10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Activitat Pràctica: Unit Tests a Unity </a:t>
            </a:r>
            <a:endParaRPr/>
          </a:p>
        </p:txBody>
      </p:sp>
      <p:sp>
        <p:nvSpPr>
          <p:cNvPr id="293" name="Google Shape;293;p33"/>
          <p:cNvSpPr txBox="1"/>
          <p:nvPr>
            <p:ph idx="1" type="body"/>
          </p:nvPr>
        </p:nvSpPr>
        <p:spPr>
          <a:xfrm>
            <a:off x="1297500" y="1567550"/>
            <a:ext cx="7038900" cy="31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Reprodiu l’entorn de proves descrit en aquestes diapositives.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Documenteu la prova que falla. (Screenshots i pdf)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Arregleu el codi del mètode GetHurt per tal que no es pugui perdre vida i tenir valors negatius.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Establiu un nou test per tal de testejar el mètode GetHealed, tant en condicions normals (curant vida inicial 1 en 8 unitats), com en condicions “extremes” (curant vida de 1 en 80 unitats), entenent que el número màxim de vides es 10.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Documenteu els nous tests.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Format d’entrega: .zip contenint .unityPackage amb el projecte complert i arxiu .pdf amb la documentació dels tests</a:t>
            </a:r>
            <a:r>
              <a:rPr lang="ca"/>
              <a:t>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Què és una prova unitària?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Una prova unitària verifica si una unitat específica de codi (una funció, mètode o component) funciona correctament. Es centra en una única "unitat de treball" del codi.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Té l’objectiu de garantir que cada peça de codi funcioni de manera independent. Detectar errors en una etapa primerenca del desenvolupament.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Beneficis de les proves Unitàries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Evitar regressions: Errors introduïts per canvis en el codi.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Millorar el manteniment: Codi més robust i fàcil d’actualitzar.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Augmentar la confiança: Els desenvolupadors poden realitzar canvis sense por de trencar funcionalitats.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Documentació viva: Les proves descriuen com s’ha d’utilitzar el codi.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automàtiques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Execució automàtica de proves mitjançant eines de programari.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Substitueix o complementa les proves manuals.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Tenen una sèrie d’avantatges: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Redueixen el temps d’execució de proves.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Eviten errors humans.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Són útils per a proves repetitives o en escenaris complexos.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</a:t>
            </a:r>
            <a:r>
              <a:rPr lang="ca"/>
              <a:t>Unitàries</a:t>
            </a:r>
            <a:r>
              <a:rPr lang="ca"/>
              <a:t> a Unity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Unity ofereix suport integrat per a proves unitàries amb Unity Test Framework: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És compatible amb el motor NUnit.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Pot provar funcions independents i components visuals.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Permet crear proves Play Mode (interacció) i Edit Mode (lògica).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Unreal utilitza Automation Framework per automatitzar proves: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Unit Testing: Proves petites per a funcions.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Functional Testing: Valida funcionalitats dins del joc.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Performance Testing: Mesura el rendiment.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És compatible amb Blueprints i C++.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Proves Unitàries a Unreal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Estructura d’una prova Unitària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Arrange: Configura l’escenari inicial.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/>
              <a:t>Exemple: Crear un objecte o assignar valors.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Act: Executa el codi que vols provar.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/>
              <a:t>Exemple: Cridar una funció.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Assert: Verifica si el resultat és correcte.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/>
              <a:t>Exemple: Comparar el resultat esperat amb el resultat real.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Tear Down: Es desfàn els canvis/destrucció de coses creades per la prova.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/>
              <a:t>Exemple: Destruir l’objecte creat.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 de Test Unitari a Unity (C#)	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75" y="1294350"/>
            <a:ext cx="46958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