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57200"/>
            <a:ext cx="2080191" cy="91440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2809461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2860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Infrastructure as Code Support</a:t>
            </a:r>
          </a:p>
          <a:p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11430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Yassine DBAICHI</a:t>
            </a:r>
          </a:p>
          <a:p/>
          <a:p>
            <a:r>
              <a:t>                École Hassania des Travaux Publics</a:t>
            </a:r>
          </a:p>
          <a:p/>
          <a:p>
            <a:r>
              <a:t>                Oracle Labs - GraalVM RISQ Team</a:t>
            </a:r>
          </a:p>
          <a:p/>
          <a:p>
            <a:r>
              <a:t>                Academic Year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Current Infrastructure Management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Manual Console Operations: Team members had to manually create resources through OCI web console - time-consuming and repetitive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Lack of Version Control: No tracking of infrastructure changes, making rollbacks and audits difficult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Configuration Drift: Resources created manually often diverged from documented standards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Scalability Issues: Provisioning multiple similar environments was labor-intensive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374904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Knowledge Silos: Infrastructure knowledge concentrated in few team members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43891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No CI/CD Integration: Infrastructure provisioning was separate from development workflow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FR1 - Declarative Configuration: Users define infrastructure in human-readable format (JSON) without writing Python/Terraform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FR2 - Resource Support: Support for essential OCI resources (VCN, Subnets, Compute Instances, Storage Buckets, Security Lists, Routing)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FR3 - Dependency Management: Automatic resolution of resource dependencies (e.g., subnet requires VCN, instance requires subnet)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FR4 - CI/CD Integration: Seamless integration with GitLab CI/CD pipeline (plan, preview, apply stages)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374904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FR5 - State Management: Track infrastructure state to enable updates and deletions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43891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FR6 - Multi-Environment: Support for development, staging, and production configurations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Provision infrastructure in &lt;5 minutes</a:t>
            </a:r>
          </a:p>
          <a:p>
            <a:r>
              <a:t>Support concurrent deployments</a:t>
            </a:r>
          </a:p>
          <a:p>
            <a:r>
              <a:t>Minimal API calls to OCI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Credentials stored securely (GitLab secrets)</a:t>
            </a:r>
          </a:p>
          <a:p>
            <a:r>
              <a:t>No hardcoded sensitive data</a:t>
            </a:r>
          </a:p>
          <a:p>
            <a:r>
              <a:t>Audit trail via Git commits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Extensibility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Plugin architecture for new resources</a:t>
            </a:r>
          </a:p>
          <a:p>
            <a:r>
              <a:t>Support for future cloud providers</a:t>
            </a:r>
          </a:p>
          <a:p>
            <a:r>
              <a:t>Custom validation rules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IaC Technology Selection: Terraform vs Pulumi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How does Pulumi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Python-First: Leverage existing team Python expertise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OCI Provider: First-class Oracle Cloud Infrastructure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Framework Foundation: Enables building JSON-driven abstraction layer on top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he framework pillars , 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2443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layer architecture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47173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Project 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Management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Methodology: Kanban Agile - visual workflow management with continuous delivery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Project Tracker: Task board for tracking work items (To Do, In Progress, Done)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Regular Meetings: Weekly sync meetings with mentor to review progress and blockers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Continuous Flow: Work items pulled as capacity allows, no fixed sprint boundaries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374904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Focus on Delivery: Prioritize completing tasks over starting new 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gmt_task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346661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1. Company &amp; Team Context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Oracle, Oracle Labs, GraalVM RISQ Team mission and focus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2. Problem &amp; Solution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Current challenges, requirements, and proposed JSON-driven IaC solution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3. Project Management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Agile methodology, communication tools, and development workflow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58368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4. Technical Implementation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368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Architecture, design patterns, CI/CD integration, and deployment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" y="612648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22960" y="626364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5. Results &amp; Validations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2960" y="667512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Implementation results, testing outcomes, and performance metrics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612648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583680" y="626364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6. Future Enhancements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3680" y="667512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Current limitations, future work,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Communication &amp; Collaboration Tools</a:t>
            </a:r>
          </a:p>
        </p:txBody>
      </p:sp>
      <p:pic>
        <p:nvPicPr>
          <p:cNvPr id="3" name="Picture 2" descr="tool_s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731520" cy="731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25603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Slack</a:t>
            </a:r>
          </a:p>
        </p:txBody>
      </p:sp>
      <p:pic>
        <p:nvPicPr>
          <p:cNvPr id="5" name="Picture 4" descr="tool_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645920"/>
            <a:ext cx="731520" cy="7315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160" y="25603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Zoom</a:t>
            </a:r>
          </a:p>
        </p:txBody>
      </p:sp>
      <p:pic>
        <p:nvPicPr>
          <p:cNvPr id="7" name="Picture 6" descr="tool_ji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0" y="1645920"/>
            <a:ext cx="731520" cy="731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2240" y="25603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Jira</a:t>
            </a:r>
          </a:p>
        </p:txBody>
      </p:sp>
      <p:pic>
        <p:nvPicPr>
          <p:cNvPr id="9" name="Picture 8" descr="tool_outloo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9840" y="1645920"/>
            <a:ext cx="953086" cy="7315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418320" y="25603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Outlook</a:t>
            </a:r>
          </a:p>
        </p:txBody>
      </p:sp>
      <p:pic>
        <p:nvPicPr>
          <p:cNvPr id="11" name="Picture 10" descr="confluence 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474720"/>
            <a:ext cx="1224971" cy="7315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080" y="43891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Confluence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6160" y="43891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GitLab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Mentor Check-ins &amp; Team Meetings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Timeline &amp; Key Milestones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Technical Implementation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esign_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0622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roject folders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80168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JSON Configuration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Name-Based References: Resources reference each other by human-readable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Automatic Resolution: Framework resolves names to OCIDs automatically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Core Framework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BaseResource (Abstract)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File: core/base_resource.py (21 lines)</a:t>
            </a:r>
          </a:p>
          <a:p>
            <a:r>
              <a:t>Purpose: Abstract base class defining resource interface</a:t>
            </a:r>
          </a:p>
          <a:p>
            <a:r>
              <a:t>Methods:</a:t>
            </a:r>
          </a:p>
          <a:p/>
          <a:p>
            <a:r>
              <a:t>create() - Factory method</a:t>
            </a:r>
          </a:p>
          <a:p>
            <a:r>
              <a:t>build() - Abstract (must implement)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ResourceFactory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File: core/resource_factory.py (38 lines)</a:t>
            </a:r>
          </a:p>
          <a:p>
            <a:r>
              <a:t>Purpose: Factory pattern for dynamic instantiation</a:t>
            </a:r>
          </a:p>
          <a:p>
            <a:r>
              <a:t>Registry: Maps type strings → Python classes</a:t>
            </a:r>
          </a:p>
          <a:p>
            <a:r>
              <a:t>7 resource types registered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DependencyResolver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File: core/dependency_resolver.py (14 lines)</a:t>
            </a:r>
          </a:p>
          <a:p>
            <a:r>
              <a:t>Purpose: Resource reference manager</a:t>
            </a:r>
          </a:p>
          <a:p>
            <a:r>
              <a:t>Methods:</a:t>
            </a:r>
          </a:p>
          <a:p/>
          <a:p>
            <a:r>
              <a:t>register_resource(name, resource)</a:t>
            </a:r>
          </a:p>
          <a:p>
            <a:r>
              <a:t>get_resource_id(name)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58368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ConfigLoader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368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File: config/config_loader.py (25 lines)</a:t>
            </a:r>
          </a:p>
          <a:p>
            <a:r>
              <a:t>Purpose: Parse infrastructure.json</a:t>
            </a:r>
          </a:p>
          <a:p>
            <a:r>
              <a:t>Methods:</a:t>
            </a:r>
          </a:p>
          <a:p/>
          <a:p>
            <a:r>
              <a:t>get_vcns_config()</a:t>
            </a:r>
          </a:p>
          <a:p>
            <a:r>
              <a:t>get_instances_config()</a:t>
            </a:r>
          </a:p>
          <a:p>
            <a:r>
              <a:t>get_image_config()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lass diagram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2089955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factor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389408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Company &amp; Team Context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dependency_re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1756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Implemented Resource Types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orkflow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59719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icd_gitlab_pipeline plan and deploy st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131689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orkflow_pull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482298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Results &amp; Validations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✅ Deliverables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Python framework (800 LOC)</a:t>
            </a:r>
          </a:p>
          <a:p>
            <a:r>
              <a:t>7 OCI resource types</a:t>
            </a:r>
          </a:p>
          <a:p>
            <a:r>
              <a:t>JSON configuration system</a:t>
            </a:r>
          </a:p>
          <a:p>
            <a:r>
              <a:t>GitLab CI/CD pipeline</a:t>
            </a:r>
          </a:p>
          <a:p>
            <a:r>
              <a:t>Documentation &amp; diagrams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🎯 Requirements Met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✓ Declarative JSON config</a:t>
            </a:r>
          </a:p>
          <a:p>
            <a:r>
              <a:t>✓ Dependency resolution</a:t>
            </a:r>
          </a:p>
          <a:p>
            <a:r>
              <a:t>✓ CI/CD integration</a:t>
            </a:r>
          </a:p>
          <a:p>
            <a:r>
              <a:t>✓ Multi-environment support</a:t>
            </a:r>
          </a:p>
          <a:p>
            <a:r>
              <a:t>✓ State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🚀 Production Ready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Error handling implemented</a:t>
            </a:r>
          </a:p>
          <a:p>
            <a:r>
              <a:t>Tested on dev &amp; staging</a:t>
            </a:r>
          </a:p>
          <a:p>
            <a:r>
              <a:t>Documentation complete</a:t>
            </a:r>
          </a:p>
          <a:p>
            <a:r>
              <a:t>Team training delivered</a:t>
            </a:r>
          </a:p>
          <a:p>
            <a:r>
              <a:t>Now in active use by RISQ team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result_instance_de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17942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Testing &amp; Validation Results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Performance Metrics &amp;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Before (Manual)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Average setup: 2.5 hours</a:t>
            </a:r>
          </a:p>
          <a:p>
            <a:r>
              <a:t>Error rate: ~15%</a:t>
            </a:r>
          </a:p>
          <a:p>
            <a:r>
              <a:t>Documentation: Often outdated</a:t>
            </a:r>
          </a:p>
          <a:p>
            <a:r>
              <a:t>Reproducibility: Low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After (Automated)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Average setup: 4 minutes</a:t>
            </a:r>
          </a:p>
          <a:p>
            <a:r>
              <a:t>Error rate: &lt;2%</a:t>
            </a:r>
          </a:p>
          <a:p>
            <a:r>
              <a:t>Documentation: Self-documenting JSON</a:t>
            </a:r>
          </a:p>
          <a:p>
            <a:r>
              <a:t>Reproducibility: 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Corporation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Global Technology Leader: Multinational computer technology corporation specializing in database software and cloud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Founded: 1977 by Larry Ellison, Bob Miner, and Ed Oates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Headquarters: Austin, Texas, USA (Oracle Headquarters)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Market Position: One of the largest enterprise software companies worldwide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374904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Core Products: Oracle Database, Oracle Cloud Infrastructure (OCI), Enterprise Applications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43891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Revenue: $50+ billion annually with 430,000+ employees globally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Business Impact &amp; Team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Developer Productivity: Team members can now focus on GraalVM development instead of infrastructure management - estimated 10+ hours saved per week across the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Faster Testing Cycles: Spin up test environments in minutes instead of hours - enables rapid experimentation and bug fixes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Onboarding Acceleration: New team members can provision infrastructure on day one without specialized training - reduces onboarding time from days to hours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Cost Optimization: All infrastructure tracked in Git - easier to identify and delete unused resources, preventing budget overruns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Future Enhancements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Future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More Resource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Expand framework to support additional OCI resources like Load Balancers, Databases, and File Storage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Schema 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Implement JSON schema validation to catch configuration errors before deployment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Role Identification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Define clear roles within the team on how to use the framework and establish best practices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Conclusion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1430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Yassine DBAICHI</a:t>
            </a:r>
          </a:p>
          <a:p/>
          <a:p>
            <a:r>
              <a:t>                Infrastructure as Code Support in Graal CI</a:t>
            </a:r>
          </a:p>
          <a:p/>
          <a:p>
            <a:r>
              <a:t>                Oracle Labs - GraalVM RISQ Team</a:t>
            </a:r>
          </a:p>
          <a:p/>
          <a:p>
            <a:r>
              <a:t>                Academic Year 2024-2025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Labs - Research &amp;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Mission: Conduct research to advance the state of the art in computer science and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Focus Areas:</a:t>
            </a:r>
            <a:br/>
            <a:br/>
            <a:r>
              <a:t>Programming languages &amp; compilers</a:t>
            </a:r>
            <a:br/>
            <a:r>
              <a:t>Virtual machines &amp; runtime systems</a:t>
            </a:r>
            <a:br/>
            <a:r>
              <a:t>Database systems &amp; optimization</a:t>
            </a:r>
            <a:br/>
            <a:r>
              <a:t>Cloud infrastructure &amp; security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Key Projects: GraalVM, Truffle Framework, SubstrateVM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- High-Performance Polyglot Runtime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What is GraalVM? A universal virtual machine for running applications written in JavaScript, Python, Ruby, R, JVM languages, and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Key Features:</a:t>
            </a:r>
            <a:br/>
            <a:br/>
            <a:r>
              <a:t>Polyglot capabilities (multiple languages)</a:t>
            </a:r>
            <a:br/>
            <a:r>
              <a:t>Native Image compilation</a:t>
            </a:r>
            <a:br/>
            <a:r>
              <a:t>Superior performance optimization</a:t>
            </a:r>
            <a:br/>
            <a:r>
              <a:t>Reduced memory footprint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Use Cases: Microservices, serverless computing, containerized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RISQ 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Team Name: RISQ (Release Infrastructure, Systems &amp; Quality)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828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Mission: Ensure reliability, scalability, and quality of GraalVM infrastructure and development workflows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46888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Responsibilities:</a:t>
            </a:r>
            <a:br/>
            <a:br/>
            <a:r>
              <a:t>CI/CD pipeline management and optimization</a:t>
            </a:r>
            <a:br/>
            <a:r>
              <a:t>Infrastructure automation and provisioning</a:t>
            </a:r>
            <a:br/>
            <a:r>
              <a:t>Testing infrastructure maintenance</a:t>
            </a:r>
            <a:br/>
            <a:r>
              <a:t>Developer tooling and experience improvements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10896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Tech Stack: GitLab CI/CD, Oracle Cloud Infrastructure, Python, Bash scripting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430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Context &amp; Internship Focus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Team Challenge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GraalVM requires frequent infrastructure provisioning for testing, CI/CD, and development environments across multiple cloud regions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137160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583680" y="150876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Manual Bottleneck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3680" y="192024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Infrastructure management was manual, error-prone, and time-consuming - limiting team agility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2296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Project Goal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296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Design and implement an automated Infrastructure as Code (IaC) solution integrated with Graal CI pipeline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3749040"/>
            <a:ext cx="5303520" cy="201168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583680" y="3886200"/>
            <a:ext cx="49377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My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3680" y="4297680"/>
            <a:ext cx="49377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334155"/>
                </a:solidFill>
              </a:defRPr>
            </a:pPr>
            <a:r>
              <a:t>Lead developer responsible for architecture design, implementation, and GitLab CI/CD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11430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Problem &amp; Solution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